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63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82"/>
  </p:notesMasterIdLst>
  <p:sldIdLst>
    <p:sldId id="256" r:id="rId3"/>
    <p:sldId id="434" r:id="rId4"/>
    <p:sldId id="435" r:id="rId5"/>
    <p:sldId id="436" r:id="rId6"/>
    <p:sldId id="437" r:id="rId7"/>
    <p:sldId id="359" r:id="rId8"/>
    <p:sldId id="360" r:id="rId9"/>
    <p:sldId id="361" r:id="rId10"/>
    <p:sldId id="362" r:id="rId11"/>
    <p:sldId id="364" r:id="rId12"/>
    <p:sldId id="365" r:id="rId13"/>
    <p:sldId id="366" r:id="rId14"/>
    <p:sldId id="367" r:id="rId15"/>
    <p:sldId id="368" r:id="rId16"/>
    <p:sldId id="369" r:id="rId17"/>
    <p:sldId id="370" r:id="rId18"/>
    <p:sldId id="371" r:id="rId19"/>
    <p:sldId id="372" r:id="rId20"/>
    <p:sldId id="373" r:id="rId21"/>
    <p:sldId id="374" r:id="rId22"/>
    <p:sldId id="375" r:id="rId23"/>
    <p:sldId id="376" r:id="rId24"/>
    <p:sldId id="377" r:id="rId25"/>
    <p:sldId id="378" r:id="rId26"/>
    <p:sldId id="379" r:id="rId27"/>
    <p:sldId id="380" r:id="rId28"/>
    <p:sldId id="381" r:id="rId29"/>
    <p:sldId id="382" r:id="rId30"/>
    <p:sldId id="383" r:id="rId31"/>
    <p:sldId id="384" r:id="rId32"/>
    <p:sldId id="385" r:id="rId33"/>
    <p:sldId id="386" r:id="rId34"/>
    <p:sldId id="387" r:id="rId35"/>
    <p:sldId id="388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6" r:id="rId44"/>
    <p:sldId id="397" r:id="rId45"/>
    <p:sldId id="398" r:id="rId46"/>
    <p:sldId id="399" r:id="rId47"/>
    <p:sldId id="400" r:id="rId48"/>
    <p:sldId id="401" r:id="rId49"/>
    <p:sldId id="402" r:id="rId50"/>
    <p:sldId id="403" r:id="rId51"/>
    <p:sldId id="404" r:id="rId52"/>
    <p:sldId id="405" r:id="rId53"/>
    <p:sldId id="406" r:id="rId54"/>
    <p:sldId id="425" r:id="rId55"/>
    <p:sldId id="426" r:id="rId56"/>
    <p:sldId id="427" r:id="rId57"/>
    <p:sldId id="428" r:id="rId58"/>
    <p:sldId id="429" r:id="rId59"/>
    <p:sldId id="430" r:id="rId60"/>
    <p:sldId id="431" r:id="rId61"/>
    <p:sldId id="432" r:id="rId62"/>
    <p:sldId id="433" r:id="rId63"/>
    <p:sldId id="407" r:id="rId64"/>
    <p:sldId id="408" r:id="rId65"/>
    <p:sldId id="409" r:id="rId66"/>
    <p:sldId id="410" r:id="rId67"/>
    <p:sldId id="411" r:id="rId68"/>
    <p:sldId id="412" r:id="rId69"/>
    <p:sldId id="413" r:id="rId70"/>
    <p:sldId id="414" r:id="rId71"/>
    <p:sldId id="415" r:id="rId72"/>
    <p:sldId id="416" r:id="rId73"/>
    <p:sldId id="417" r:id="rId74"/>
    <p:sldId id="418" r:id="rId75"/>
    <p:sldId id="419" r:id="rId76"/>
    <p:sldId id="420" r:id="rId77"/>
    <p:sldId id="421" r:id="rId78"/>
    <p:sldId id="422" r:id="rId79"/>
    <p:sldId id="423" r:id="rId80"/>
    <p:sldId id="350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5226"/>
    <a:srgbClr val="FAC42D"/>
    <a:srgbClr val="AA211F"/>
    <a:srgbClr val="002B9D"/>
    <a:srgbClr val="F7B149"/>
    <a:srgbClr val="00009D"/>
    <a:srgbClr val="F95A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02" autoAdjust="0"/>
    <p:restoredTop sz="94600" autoAdjust="0"/>
  </p:normalViewPr>
  <p:slideViewPr>
    <p:cSldViewPr>
      <p:cViewPr>
        <p:scale>
          <a:sx n="96" d="100"/>
          <a:sy n="96" d="100"/>
        </p:scale>
        <p:origin x="-662" y="14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19688-462A-4C34-96D3-D65EBBCD50BA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6F4D4-410D-4B90-A1EE-3818B64E1C7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39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udat.eu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gif"/><Relationship Id="rId18" Type="http://schemas.openxmlformats.org/officeDocument/2006/relationships/image" Target="../media/image27.jpeg"/><Relationship Id="rId26" Type="http://schemas.openxmlformats.org/officeDocument/2006/relationships/image" Target="../media/image35.gif"/><Relationship Id="rId3" Type="http://schemas.openxmlformats.org/officeDocument/2006/relationships/image" Target="../media/image12.jpg"/><Relationship Id="rId21" Type="http://schemas.openxmlformats.org/officeDocument/2006/relationships/image" Target="../media/image30.png"/><Relationship Id="rId34" Type="http://schemas.openxmlformats.org/officeDocument/2006/relationships/image" Target="../media/image43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jpeg"/><Relationship Id="rId33" Type="http://schemas.openxmlformats.org/officeDocument/2006/relationships/image" Target="../media/image42.jpeg"/><Relationship Id="rId38" Type="http://schemas.openxmlformats.org/officeDocument/2006/relationships/image" Target="../media/image47.gif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29.jpeg"/><Relationship Id="rId29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46.png"/><Relationship Id="rId5" Type="http://schemas.openxmlformats.org/officeDocument/2006/relationships/image" Target="../media/image14.jpeg"/><Relationship Id="rId15" Type="http://schemas.openxmlformats.org/officeDocument/2006/relationships/image" Target="../media/image24.jpe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10" Type="http://schemas.openxmlformats.org/officeDocument/2006/relationships/image" Target="../media/image19.jpe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Relationship Id="rId14" Type="http://schemas.openxmlformats.org/officeDocument/2006/relationships/image" Target="../media/image23.jpeg"/><Relationship Id="rId22" Type="http://schemas.openxmlformats.org/officeDocument/2006/relationships/image" Target="../media/image31.png"/><Relationship Id="rId27" Type="http://schemas.openxmlformats.org/officeDocument/2006/relationships/image" Target="../media/image36.jpeg"/><Relationship Id="rId30" Type="http://schemas.openxmlformats.org/officeDocument/2006/relationships/image" Target="../media/image39.gif"/><Relationship Id="rId35" Type="http://schemas.openxmlformats.org/officeDocument/2006/relationships/image" Target="../media/image4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7.png"/><Relationship Id="rId18" Type="http://schemas.openxmlformats.org/officeDocument/2006/relationships/image" Target="../media/image13.png"/><Relationship Id="rId26" Type="http://schemas.openxmlformats.org/officeDocument/2006/relationships/image" Target="../media/image24.jpeg"/><Relationship Id="rId3" Type="http://schemas.openxmlformats.org/officeDocument/2006/relationships/image" Target="../media/image49.png"/><Relationship Id="rId21" Type="http://schemas.openxmlformats.org/officeDocument/2006/relationships/image" Target="../media/image51.png"/><Relationship Id="rId34" Type="http://schemas.openxmlformats.org/officeDocument/2006/relationships/image" Target="../media/image54.png"/><Relationship Id="rId7" Type="http://schemas.openxmlformats.org/officeDocument/2006/relationships/image" Target="../media/image25.png"/><Relationship Id="rId12" Type="http://schemas.openxmlformats.org/officeDocument/2006/relationships/image" Target="../media/image35.gif"/><Relationship Id="rId17" Type="http://schemas.openxmlformats.org/officeDocument/2006/relationships/image" Target="../media/image43.png"/><Relationship Id="rId25" Type="http://schemas.openxmlformats.org/officeDocument/2006/relationships/image" Target="../media/image23.jpeg"/><Relationship Id="rId33" Type="http://schemas.openxmlformats.org/officeDocument/2006/relationships/image" Target="../media/image39.gif"/><Relationship Id="rId2" Type="http://schemas.openxmlformats.org/officeDocument/2006/relationships/image" Target="../media/image1.png"/><Relationship Id="rId16" Type="http://schemas.openxmlformats.org/officeDocument/2006/relationships/image" Target="../media/image42.jpeg"/><Relationship Id="rId20" Type="http://schemas.openxmlformats.org/officeDocument/2006/relationships/image" Target="../media/image50.jpe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jpeg"/><Relationship Id="rId11" Type="http://schemas.openxmlformats.org/officeDocument/2006/relationships/image" Target="../media/image34.jpeg"/><Relationship Id="rId24" Type="http://schemas.openxmlformats.org/officeDocument/2006/relationships/image" Target="../media/image22.gif"/><Relationship Id="rId32" Type="http://schemas.openxmlformats.org/officeDocument/2006/relationships/image" Target="../media/image38.png"/><Relationship Id="rId37" Type="http://schemas.openxmlformats.org/officeDocument/2006/relationships/image" Target="../media/image47.gif"/><Relationship Id="rId5" Type="http://schemas.openxmlformats.org/officeDocument/2006/relationships/image" Target="../media/image18.jpeg"/><Relationship Id="rId15" Type="http://schemas.openxmlformats.org/officeDocument/2006/relationships/image" Target="../media/image41.png"/><Relationship Id="rId23" Type="http://schemas.openxmlformats.org/officeDocument/2006/relationships/image" Target="../media/image21.png"/><Relationship Id="rId28" Type="http://schemas.openxmlformats.org/officeDocument/2006/relationships/image" Target="../media/image28.png"/><Relationship Id="rId36" Type="http://schemas.openxmlformats.org/officeDocument/2006/relationships/image" Target="../media/image46.png"/><Relationship Id="rId10" Type="http://schemas.openxmlformats.org/officeDocument/2006/relationships/image" Target="../media/image32.png"/><Relationship Id="rId19" Type="http://schemas.openxmlformats.org/officeDocument/2006/relationships/image" Target="../media/image14.jpeg"/><Relationship Id="rId31" Type="http://schemas.openxmlformats.org/officeDocument/2006/relationships/image" Target="../media/image36.jpeg"/><Relationship Id="rId4" Type="http://schemas.openxmlformats.org/officeDocument/2006/relationships/image" Target="../media/image17.png"/><Relationship Id="rId9" Type="http://schemas.openxmlformats.org/officeDocument/2006/relationships/image" Target="../media/image31.png"/><Relationship Id="rId14" Type="http://schemas.openxmlformats.org/officeDocument/2006/relationships/image" Target="../media/image40.png"/><Relationship Id="rId22" Type="http://schemas.openxmlformats.org/officeDocument/2006/relationships/image" Target="../media/image52.jpeg"/><Relationship Id="rId27" Type="http://schemas.openxmlformats.org/officeDocument/2006/relationships/image" Target="../media/image27.jpeg"/><Relationship Id="rId30" Type="http://schemas.openxmlformats.org/officeDocument/2006/relationships/image" Target="../media/image53.png"/><Relationship Id="rId35" Type="http://schemas.openxmlformats.org/officeDocument/2006/relationships/image" Target="../media/image4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27.jpeg"/><Relationship Id="rId18" Type="http://schemas.openxmlformats.org/officeDocument/2006/relationships/image" Target="../media/image38.png"/><Relationship Id="rId3" Type="http://schemas.openxmlformats.org/officeDocument/2006/relationships/image" Target="../media/image1.png"/><Relationship Id="rId21" Type="http://schemas.openxmlformats.org/officeDocument/2006/relationships/image" Target="../media/image45.png"/><Relationship Id="rId7" Type="http://schemas.openxmlformats.org/officeDocument/2006/relationships/image" Target="../media/image51.png"/><Relationship Id="rId12" Type="http://schemas.openxmlformats.org/officeDocument/2006/relationships/image" Target="../media/image24.jpeg"/><Relationship Id="rId17" Type="http://schemas.openxmlformats.org/officeDocument/2006/relationships/image" Target="../media/image36.jpeg"/><Relationship Id="rId2" Type="http://schemas.openxmlformats.org/officeDocument/2006/relationships/image" Target="../media/image55.png"/><Relationship Id="rId16" Type="http://schemas.openxmlformats.org/officeDocument/2006/relationships/image" Target="../media/image53.png"/><Relationship Id="rId20" Type="http://schemas.openxmlformats.org/officeDocument/2006/relationships/image" Target="../media/image5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jpeg"/><Relationship Id="rId11" Type="http://schemas.openxmlformats.org/officeDocument/2006/relationships/image" Target="../media/image23.jpeg"/><Relationship Id="rId5" Type="http://schemas.openxmlformats.org/officeDocument/2006/relationships/image" Target="../media/image14.jpeg"/><Relationship Id="rId15" Type="http://schemas.openxmlformats.org/officeDocument/2006/relationships/image" Target="../media/image30.png"/><Relationship Id="rId23" Type="http://schemas.openxmlformats.org/officeDocument/2006/relationships/image" Target="../media/image47.gif"/><Relationship Id="rId10" Type="http://schemas.openxmlformats.org/officeDocument/2006/relationships/image" Target="../media/image22.gif"/><Relationship Id="rId19" Type="http://schemas.openxmlformats.org/officeDocument/2006/relationships/image" Target="../media/image39.gif"/><Relationship Id="rId4" Type="http://schemas.openxmlformats.org/officeDocument/2006/relationships/image" Target="../media/image13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Relationship Id="rId22" Type="http://schemas.openxmlformats.org/officeDocument/2006/relationships/image" Target="../media/image46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12" Type="http://schemas.openxmlformats.org/officeDocument/2006/relationships/image" Target="../media/image35.gif"/><Relationship Id="rId17" Type="http://schemas.openxmlformats.org/officeDocument/2006/relationships/image" Target="../media/image43.png"/><Relationship Id="rId2" Type="http://schemas.openxmlformats.org/officeDocument/2006/relationships/image" Target="../media/image56.png"/><Relationship Id="rId16" Type="http://schemas.openxmlformats.org/officeDocument/2006/relationships/image" Target="../media/image4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jpeg"/><Relationship Id="rId11" Type="http://schemas.openxmlformats.org/officeDocument/2006/relationships/image" Target="../media/image34.jpeg"/><Relationship Id="rId5" Type="http://schemas.openxmlformats.org/officeDocument/2006/relationships/image" Target="../media/image18.jpeg"/><Relationship Id="rId15" Type="http://schemas.openxmlformats.org/officeDocument/2006/relationships/image" Target="../media/image41.png"/><Relationship Id="rId10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31.png"/><Relationship Id="rId14" Type="http://schemas.openxmlformats.org/officeDocument/2006/relationships/image" Target="../media/image4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udat.eu/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udat.eu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68575"/>
            <a:ext cx="7772400" cy="1470025"/>
          </a:xfrm>
        </p:spPr>
        <p:txBody>
          <a:bodyPr>
            <a:normAutofit/>
          </a:bodyPr>
          <a:lstStyle>
            <a:lvl1pPr>
              <a:defRPr sz="4000">
                <a:latin typeface="Century Gothic" pitchFamily="34" charset="0"/>
              </a:defRPr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67200"/>
            <a:ext cx="6400800" cy="1371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  <a:latin typeface="Century Gothic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7" name="Rettangolo 8"/>
          <p:cNvSpPr/>
          <p:nvPr userDrawn="1"/>
        </p:nvSpPr>
        <p:spPr>
          <a:xfrm>
            <a:off x="6238333" y="6021288"/>
            <a:ext cx="26601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www.eudat.eu</a:t>
            </a:r>
            <a:endParaRPr lang="en-GB" sz="2000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CasellaDiTesto 10"/>
          <p:cNvSpPr txBox="1"/>
          <p:nvPr userDrawn="1"/>
        </p:nvSpPr>
        <p:spPr>
          <a:xfrm>
            <a:off x="0" y="6479758"/>
            <a:ext cx="914400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50" noProof="0" dirty="0">
                <a:latin typeface="Century Gothic"/>
                <a:cs typeface="Century Gothic"/>
              </a:rPr>
              <a:t>EUDAT receives funding from the European Union's Horizon 2020 programme - DG CONNECT e-Infrastructures. Contract No. 654065</a:t>
            </a:r>
          </a:p>
        </p:txBody>
      </p:sp>
      <p:sp>
        <p:nvSpPr>
          <p:cNvPr id="13" name="Rettangolo 10"/>
          <p:cNvSpPr/>
          <p:nvPr userDrawn="1"/>
        </p:nvSpPr>
        <p:spPr>
          <a:xfrm>
            <a:off x="0" y="6783755"/>
            <a:ext cx="2387600" cy="83123"/>
          </a:xfrm>
          <a:prstGeom prst="rect">
            <a:avLst/>
          </a:prstGeom>
          <a:solidFill>
            <a:srgbClr val="002B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5" name="Rettangolo 15"/>
          <p:cNvSpPr/>
          <p:nvPr userDrawn="1"/>
        </p:nvSpPr>
        <p:spPr>
          <a:xfrm>
            <a:off x="2387599" y="6783755"/>
            <a:ext cx="2345268" cy="83123"/>
          </a:xfrm>
          <a:prstGeom prst="rect">
            <a:avLst/>
          </a:prstGeom>
          <a:solidFill>
            <a:srgbClr val="AA21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6" name="Rettangolo 16"/>
          <p:cNvSpPr/>
          <p:nvPr userDrawn="1"/>
        </p:nvSpPr>
        <p:spPr>
          <a:xfrm>
            <a:off x="4732867" y="6783755"/>
            <a:ext cx="2305367" cy="83123"/>
          </a:xfrm>
          <a:prstGeom prst="rect">
            <a:avLst/>
          </a:prstGeom>
          <a:solidFill>
            <a:srgbClr val="E352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7" name="Rettangolo 17"/>
          <p:cNvSpPr/>
          <p:nvPr userDrawn="1"/>
        </p:nvSpPr>
        <p:spPr>
          <a:xfrm>
            <a:off x="7038234" y="6783755"/>
            <a:ext cx="2105767" cy="83123"/>
          </a:xfrm>
          <a:prstGeom prst="rect">
            <a:avLst/>
          </a:prstGeom>
          <a:solidFill>
            <a:srgbClr val="FAC4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0"/>
            <a:ext cx="2907461" cy="24558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6524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2_SERVICE_SU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6"/>
          <p:cNvSpPr txBox="1">
            <a:spLocks/>
          </p:cNvSpPr>
          <p:nvPr userDrawn="1"/>
        </p:nvSpPr>
        <p:spPr>
          <a:xfrm>
            <a:off x="1710267" y="418571"/>
            <a:ext cx="5884334" cy="631295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itchFamily="34" charset="0"/>
              </a:rPr>
              <a:t>B2 SERVICE SUITE</a:t>
            </a:r>
            <a:endParaRPr lang="it-IT" dirty="0">
              <a:latin typeface="Century Gothic" pitchFamily="34" charset="0"/>
            </a:endParaRPr>
          </a:p>
        </p:txBody>
      </p:sp>
      <p:pic>
        <p:nvPicPr>
          <p:cNvPr id="11" name="Immagine 14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" y="-211669"/>
            <a:ext cx="1227219" cy="11938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2843808" y="6093296"/>
            <a:ext cx="3356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1800" b="1" dirty="0">
                <a:solidFill>
                  <a:srgbClr val="23589C"/>
                </a:solidFill>
                <a:latin typeface="Helvetica LT Std" pitchFamily="34" charset="0"/>
              </a:rPr>
              <a:t>http://www.eudat.eu/services</a:t>
            </a:r>
          </a:p>
        </p:txBody>
      </p:sp>
      <p:pic>
        <p:nvPicPr>
          <p:cNvPr id="13" name="Picture 1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3963" y="1661443"/>
            <a:ext cx="3846512" cy="355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3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7013" y="1340768"/>
            <a:ext cx="4344987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3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8125" y="2258343"/>
            <a:ext cx="43434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7013" y="3209256"/>
            <a:ext cx="4343400" cy="67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6" descr="C:\Users\lbermude\Documents\Laura\eudat\conference\3rd-conference\poster-services\b2stage\presentacion\B2STAGE_payoff.png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7013" y="4144293"/>
            <a:ext cx="4343400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"/>
          <p:cNvPicPr>
            <a:picLocks noChangeAspect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8125" y="5074568"/>
            <a:ext cx="4344988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510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_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4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" y="-211669"/>
            <a:ext cx="1227219" cy="1193800"/>
          </a:xfrm>
          <a:prstGeom prst="rect">
            <a:avLst/>
          </a:prstGeom>
        </p:spPr>
      </p:pic>
      <p:sp>
        <p:nvSpPr>
          <p:cNvPr id="14" name="Sottotitolo 2"/>
          <p:cNvSpPr txBox="1">
            <a:spLocks/>
          </p:cNvSpPr>
          <p:nvPr userDrawn="1"/>
        </p:nvSpPr>
        <p:spPr>
          <a:xfrm>
            <a:off x="194733" y="1752599"/>
            <a:ext cx="3496733" cy="3098801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>
                <a:latin typeface="Century Gothic" pitchFamily="34" charset="0"/>
              </a:rPr>
              <a:t>A consortium of high performance computing (HPC) / data </a:t>
            </a:r>
            <a:r>
              <a:rPr lang="it-IT" sz="2400" noProof="0" dirty="0">
                <a:latin typeface="Century Gothic" pitchFamily="34" charset="0"/>
              </a:rPr>
              <a:t>centres</a:t>
            </a:r>
            <a:r>
              <a:rPr lang="en-US" sz="2400" dirty="0">
                <a:latin typeface="Century Gothic" pitchFamily="34" charset="0"/>
              </a:rPr>
              <a:t>, libraries, scientific communities, data scientists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792162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67546"/>
            <a:ext cx="8532440" cy="639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05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_Black&amp;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EUDAT-LogoGrigio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0" y="-109654"/>
            <a:ext cx="1143000" cy="89209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792162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67546"/>
            <a:ext cx="8532440" cy="639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978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_Colo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4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" y="-211669"/>
            <a:ext cx="1227219" cy="11938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792162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67546"/>
            <a:ext cx="8532440" cy="639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978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_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4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" y="-211669"/>
            <a:ext cx="1227219" cy="11938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792162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67546"/>
            <a:ext cx="8532440" cy="63993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40768"/>
            <a:ext cx="599144" cy="3800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6" y="1844824"/>
            <a:ext cx="1072851" cy="2880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8" y="2241360"/>
            <a:ext cx="353494" cy="432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0" y="2733887"/>
            <a:ext cx="423588" cy="4587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37" y="3789040"/>
            <a:ext cx="701694" cy="2482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4103706"/>
            <a:ext cx="1076258" cy="221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0" y="5157192"/>
            <a:ext cx="320268" cy="4046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0" y="5733256"/>
            <a:ext cx="571264" cy="1845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5" y="6021288"/>
            <a:ext cx="646720" cy="2457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22" y="6381328"/>
            <a:ext cx="639570" cy="2842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692" y="1556792"/>
            <a:ext cx="699349" cy="2583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76" y="1903558"/>
            <a:ext cx="916707" cy="3720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693" y="2428890"/>
            <a:ext cx="631019" cy="1866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16" y="2788930"/>
            <a:ext cx="934467" cy="2044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107681"/>
            <a:ext cx="544263" cy="2573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11" y="3495066"/>
            <a:ext cx="395536" cy="19776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11" y="3845992"/>
            <a:ext cx="358025" cy="3499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363639"/>
            <a:ext cx="644394" cy="18744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877162"/>
            <a:ext cx="423490" cy="423490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043948" y="4646330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b="1" dirty="0"/>
              <a:t>e-Science Data Factory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8" y="5410875"/>
            <a:ext cx="1439820" cy="366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4720866"/>
            <a:ext cx="753216" cy="11486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601" y="4238379"/>
            <a:ext cx="683568" cy="29420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312" y="3836630"/>
            <a:ext cx="867544" cy="34641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515" y="3275618"/>
            <a:ext cx="413714" cy="40466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124" y="2733887"/>
            <a:ext cx="403105" cy="4070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515" y="2411029"/>
            <a:ext cx="405011" cy="22413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772816"/>
            <a:ext cx="556155" cy="44344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21" y="6131198"/>
            <a:ext cx="1121603" cy="79068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50" y="5841632"/>
            <a:ext cx="415943" cy="35931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857809"/>
            <a:ext cx="446067" cy="12874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59" y="4392960"/>
            <a:ext cx="806202" cy="31007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4" y="3267525"/>
            <a:ext cx="592460" cy="41768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906" y="4956004"/>
            <a:ext cx="454871" cy="45487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5517232"/>
            <a:ext cx="416917" cy="27794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55" y="5877272"/>
            <a:ext cx="1074794" cy="26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37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_Numb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33" y="464408"/>
            <a:ext cx="8534399" cy="6400800"/>
          </a:xfrm>
          <a:prstGeom prst="rect">
            <a:avLst/>
          </a:prstGeom>
        </p:spPr>
      </p:pic>
      <p:pic>
        <p:nvPicPr>
          <p:cNvPr id="11" name="Immagine 14" descr="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" y="-211669"/>
            <a:ext cx="1227219" cy="11938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792162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7" name="Sottotitolo 2"/>
          <p:cNvSpPr txBox="1">
            <a:spLocks/>
          </p:cNvSpPr>
          <p:nvPr userDrawn="1"/>
        </p:nvSpPr>
        <p:spPr>
          <a:xfrm>
            <a:off x="50799" y="2348880"/>
            <a:ext cx="1136825" cy="424847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1.   CSC</a:t>
            </a: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2.   BSC</a:t>
            </a: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3.   CERFACS</a:t>
            </a: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4.   CINECA</a:t>
            </a: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5.   CINES</a:t>
            </a: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6.   DKRZ</a:t>
            </a: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7.   EAA</a:t>
            </a: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8.   EKUT</a:t>
            </a: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9.   UEDIN</a:t>
            </a: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10. INGV</a:t>
            </a: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11. JUELICH</a:t>
            </a: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12. PSNC</a:t>
            </a: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13. SURFsara</a:t>
            </a: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14. SIGMA</a:t>
            </a: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15. STFC</a:t>
            </a: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16. UCL</a:t>
            </a: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17. TRUST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18. GRNET </a:t>
            </a:r>
          </a:p>
          <a:p>
            <a:pPr algn="l"/>
            <a:endParaRPr lang="it-IT" sz="1200" b="0" dirty="0">
              <a:solidFill>
                <a:schemeClr val="tx1"/>
              </a:solidFill>
              <a:latin typeface="Century Gothic" pitchFamily="34" charset="0"/>
            </a:endParaRPr>
          </a:p>
          <a:p>
            <a:pPr algn="l"/>
            <a:endParaRPr lang="en-US" sz="1200" b="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8" name="Sottotitolo 2"/>
          <p:cNvSpPr txBox="1">
            <a:spLocks/>
          </p:cNvSpPr>
          <p:nvPr userDrawn="1"/>
        </p:nvSpPr>
        <p:spPr>
          <a:xfrm>
            <a:off x="1691680" y="2348881"/>
            <a:ext cx="1080120" cy="415747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19. KIT</a:t>
            </a: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20. LIBER</a:t>
            </a: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21. DANS</a:t>
            </a: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22. eSDF</a:t>
            </a: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23. ULUND</a:t>
            </a: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24.</a:t>
            </a:r>
            <a:r>
              <a:rPr lang="it-IT" sz="1200" b="0" baseline="0" dirty="0">
                <a:solidFill>
                  <a:schemeClr val="tx1"/>
                </a:solidFill>
                <a:latin typeface="Century Gothic" pitchFamily="34" charset="0"/>
              </a:rPr>
              <a:t> KNMI</a:t>
            </a:r>
            <a:endParaRPr lang="it-IT" sz="1200" b="0" dirty="0">
              <a:solidFill>
                <a:schemeClr val="tx1"/>
              </a:solidFill>
              <a:latin typeface="Century Gothic" pitchFamily="34" charset="0"/>
            </a:endParaRP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25. GFZ</a:t>
            </a: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26. CLARIN</a:t>
            </a: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27. MPG</a:t>
            </a: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28. JISC</a:t>
            </a: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29. UNS</a:t>
            </a: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30. CERN</a:t>
            </a: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31. UHEL</a:t>
            </a: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32. EMBL</a:t>
            </a: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33. SNIC</a:t>
            </a: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34. KTH</a:t>
            </a: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35. RZG</a:t>
            </a:r>
          </a:p>
          <a:p>
            <a:pPr algn="l"/>
            <a:r>
              <a:rPr lang="it-IT" sz="1200" b="0" dirty="0">
                <a:solidFill>
                  <a:schemeClr val="tx1"/>
                </a:solidFill>
                <a:latin typeface="Century Gothic" pitchFamily="34" charset="0"/>
              </a:rPr>
              <a:t>36. MPI-MET</a:t>
            </a:r>
            <a:endParaRPr lang="en-US" sz="1200" b="0" dirty="0">
              <a:solidFill>
                <a:schemeClr val="tx1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0330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Community Cent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4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" y="-211669"/>
            <a:ext cx="1227219" cy="11938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792162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39" y="556828"/>
            <a:ext cx="8414399" cy="6310800"/>
          </a:xfrm>
          <a:prstGeom prst="rect">
            <a:avLst/>
          </a:prstGeom>
        </p:spPr>
      </p:pic>
      <p:grpSp>
        <p:nvGrpSpPr>
          <p:cNvPr id="50" name="Group 49"/>
          <p:cNvGrpSpPr/>
          <p:nvPr userDrawn="1"/>
        </p:nvGrpSpPr>
        <p:grpSpPr>
          <a:xfrm>
            <a:off x="228989" y="1444397"/>
            <a:ext cx="3190883" cy="4000827"/>
            <a:chOff x="47873" y="1209421"/>
            <a:chExt cx="3190883" cy="4000827"/>
          </a:xfrm>
        </p:grpSpPr>
        <p:grpSp>
          <p:nvGrpSpPr>
            <p:cNvPr id="49" name="Group 48"/>
            <p:cNvGrpSpPr/>
            <p:nvPr userDrawn="1"/>
          </p:nvGrpSpPr>
          <p:grpSpPr>
            <a:xfrm>
              <a:off x="47873" y="3735504"/>
              <a:ext cx="2768760" cy="1474744"/>
              <a:chOff x="47873" y="3735504"/>
              <a:chExt cx="2768760" cy="1474744"/>
            </a:xfrm>
          </p:grpSpPr>
          <p:pic>
            <p:nvPicPr>
              <p:cNvPr id="15" name="Picture 14"/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07" y="3766431"/>
                <a:ext cx="701694" cy="24822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253" y="3779655"/>
                <a:ext cx="1076258" cy="221775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506" y="4045582"/>
                <a:ext cx="320268" cy="404664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074" y="4024435"/>
                <a:ext cx="631019" cy="186677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 userDrawn="1"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6535" y="4053269"/>
                <a:ext cx="358025" cy="349969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 userDrawn="1"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4098" y="4044512"/>
                <a:ext cx="423490" cy="423490"/>
              </a:xfrm>
              <a:prstGeom prst="rect">
                <a:avLst/>
              </a:prstGeom>
            </p:spPr>
          </p:pic>
          <p:pic>
            <p:nvPicPr>
              <p:cNvPr id="31" name="Picture 2"/>
              <p:cNvPicPr>
                <a:picLocks noChangeAspect="1" noChangeArrowheads="1"/>
              </p:cNvPicPr>
              <p:nvPr userDrawn="1"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73" y="4437112"/>
                <a:ext cx="1439820" cy="3660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3" name="Picture 32"/>
              <p:cNvPicPr>
                <a:picLocks noChangeAspect="1"/>
              </p:cNvPicPr>
              <p:nvPr userDrawn="1"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630" y="4822124"/>
                <a:ext cx="683568" cy="294208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 userDrawn="1"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0225" y="4516634"/>
                <a:ext cx="867544" cy="346415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 userDrawn="1"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901" y="4803167"/>
                <a:ext cx="403105" cy="407081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 userDrawn="1"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034" y="4294501"/>
                <a:ext cx="1121603" cy="790683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 userDrawn="1"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6668" y="4256257"/>
                <a:ext cx="415943" cy="359312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 userDrawn="1"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00" y="4099506"/>
                <a:ext cx="446067" cy="128748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 userDrawn="1"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0431" y="3735504"/>
                <a:ext cx="806202" cy="310078"/>
              </a:xfrm>
              <a:prstGeom prst="rect">
                <a:avLst/>
              </a:prstGeom>
            </p:spPr>
          </p:pic>
        </p:grpSp>
        <p:sp>
          <p:nvSpPr>
            <p:cNvPr id="44" name="Sottotitolo 2"/>
            <p:cNvSpPr txBox="1">
              <a:spLocks/>
            </p:cNvSpPr>
            <p:nvPr userDrawn="1"/>
          </p:nvSpPr>
          <p:spPr>
            <a:xfrm>
              <a:off x="725877" y="3440583"/>
              <a:ext cx="2127272" cy="216024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it-IT" sz="1200" b="1" dirty="0">
                  <a:solidFill>
                    <a:srgbClr val="FF0000"/>
                  </a:solidFill>
                  <a:latin typeface="Century Gothic" pitchFamily="34" charset="0"/>
                </a:rPr>
                <a:t>Community Centres</a:t>
              </a:r>
              <a:endParaRPr lang="en-US" sz="1200" b="1" dirty="0">
                <a:solidFill>
                  <a:srgbClr val="FF0000"/>
                </a:solidFill>
                <a:latin typeface="Century Gothic" pitchFamily="34" charset="0"/>
              </a:endParaRPr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611560" y="3517661"/>
              <a:ext cx="140608" cy="12769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7" name="Group 6"/>
            <p:cNvGrpSpPr/>
            <p:nvPr userDrawn="1"/>
          </p:nvGrpSpPr>
          <p:grpSpPr>
            <a:xfrm>
              <a:off x="62399" y="1488796"/>
              <a:ext cx="3176357" cy="1724180"/>
              <a:chOff x="62399" y="1488796"/>
              <a:chExt cx="3176357" cy="1724180"/>
            </a:xfrm>
          </p:grpSpPr>
          <p:pic>
            <p:nvPicPr>
              <p:cNvPr id="8" name="Picture 7"/>
              <p:cNvPicPr>
                <a:picLocks noChangeAspect="1"/>
              </p:cNvPicPr>
              <p:nvPr userDrawn="1"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512" y="1488796"/>
                <a:ext cx="599144" cy="380082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 userDrawn="1"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277" y="1515671"/>
                <a:ext cx="1072851" cy="288032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 userDrawn="1"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5548" y="1488796"/>
                <a:ext cx="321568" cy="393027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 userDrawn="1"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2556" y="1507250"/>
                <a:ext cx="332797" cy="360431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 userDrawn="1"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408" y="1867681"/>
                <a:ext cx="438471" cy="141679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 userDrawn="1"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0902" y="1829367"/>
                <a:ext cx="646720" cy="245754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 userDrawn="1"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331" y="1907519"/>
                <a:ext cx="639570" cy="284253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72" y="2072544"/>
                <a:ext cx="699349" cy="258302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7421" y="2075121"/>
                <a:ext cx="916707" cy="372075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 userDrawn="1"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1967" y="2261158"/>
                <a:ext cx="544263" cy="257313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 userDrawn="1"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8376" y="2231962"/>
                <a:ext cx="395536" cy="197768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 userDrawn="1"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257" y="2392161"/>
                <a:ext cx="644394" cy="187447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 userDrawn="1"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3532" y="2588526"/>
                <a:ext cx="825224" cy="125847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 userDrawn="1"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5128" y="2541604"/>
                <a:ext cx="413714" cy="404664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 userDrawn="1"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2611" y="2423284"/>
                <a:ext cx="405011" cy="224132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 userDrawn="1"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780" y="2429730"/>
                <a:ext cx="556155" cy="443441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 userDrawn="1"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99" y="1766179"/>
                <a:ext cx="438216" cy="30894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 userDrawn="1"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179" y="2674807"/>
                <a:ext cx="454871" cy="454871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 userDrawn="1"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8702" y="2700337"/>
                <a:ext cx="416917" cy="277944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1284" y="2946268"/>
                <a:ext cx="1074794" cy="266708"/>
              </a:xfrm>
              <a:prstGeom prst="rect">
                <a:avLst/>
              </a:prstGeom>
            </p:spPr>
          </p:pic>
        </p:grpSp>
        <p:sp>
          <p:nvSpPr>
            <p:cNvPr id="5" name="Isosceles Triangle 4"/>
            <p:cNvSpPr/>
            <p:nvPr userDrawn="1"/>
          </p:nvSpPr>
          <p:spPr>
            <a:xfrm>
              <a:off x="531577" y="1263673"/>
              <a:ext cx="199979" cy="174985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Sottotitolo 2"/>
            <p:cNvSpPr txBox="1">
              <a:spLocks/>
            </p:cNvSpPr>
            <p:nvPr userDrawn="1"/>
          </p:nvSpPr>
          <p:spPr>
            <a:xfrm>
              <a:off x="675539" y="1209421"/>
              <a:ext cx="2127272" cy="216024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it-IT" sz="1200" b="1" dirty="0">
                  <a:solidFill>
                    <a:srgbClr val="00B050"/>
                  </a:solidFill>
                  <a:latin typeface="Century Gothic" pitchFamily="34" charset="0"/>
                </a:rPr>
                <a:t>General Data Centres</a:t>
              </a:r>
              <a:endParaRPr lang="en-US" sz="1200" b="1" dirty="0">
                <a:solidFill>
                  <a:srgbClr val="00B050"/>
                </a:solidFill>
                <a:latin typeface="Century Gothic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0912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391400" cy="868362"/>
          </a:xfrm>
        </p:spPr>
        <p:txBody>
          <a:bodyPr>
            <a:normAutofit/>
          </a:bodyPr>
          <a:lstStyle>
            <a:lvl1pPr>
              <a:defRPr sz="2800" b="1">
                <a:latin typeface="Century Gothic" pitchFamily="34" charset="0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>
            <a:lvl1pPr>
              <a:defRPr sz="24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400">
                <a:latin typeface="Century Gothic" pitchFamily="34" charset="0"/>
              </a:defRPr>
            </a:lvl4pPr>
            <a:lvl5pPr>
              <a:defRPr sz="2400">
                <a:latin typeface="Century Gothic" pitchFamily="34" charset="0"/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096000"/>
            <a:ext cx="21336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8/28/2017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0960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Immagine 14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" y="-211669"/>
            <a:ext cx="1227219" cy="1193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Data Cent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73" y="548680"/>
            <a:ext cx="8412426" cy="6309320"/>
          </a:xfrm>
          <a:prstGeom prst="rect">
            <a:avLst/>
          </a:prstGeom>
        </p:spPr>
      </p:pic>
      <p:pic>
        <p:nvPicPr>
          <p:cNvPr id="11" name="Immagine 14" descr="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" y="-211669"/>
            <a:ext cx="1227219" cy="11938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792162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243515" y="1785485"/>
            <a:ext cx="3176357" cy="2215567"/>
            <a:chOff x="62399" y="1209421"/>
            <a:chExt cx="3176357" cy="2215567"/>
          </a:xfrm>
        </p:grpSpPr>
        <p:grpSp>
          <p:nvGrpSpPr>
            <p:cNvPr id="7" name="Group 6"/>
            <p:cNvGrpSpPr/>
            <p:nvPr userDrawn="1"/>
          </p:nvGrpSpPr>
          <p:grpSpPr>
            <a:xfrm>
              <a:off x="62399" y="1700808"/>
              <a:ext cx="3176357" cy="1724180"/>
              <a:chOff x="62399" y="1700808"/>
              <a:chExt cx="3176357" cy="1724180"/>
            </a:xfrm>
          </p:grpSpPr>
          <p:pic>
            <p:nvPicPr>
              <p:cNvPr id="8" name="Picture 7"/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512" y="1700808"/>
                <a:ext cx="599144" cy="380082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277" y="1727683"/>
                <a:ext cx="1072851" cy="288032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5548" y="1700808"/>
                <a:ext cx="321568" cy="393027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2556" y="1719262"/>
                <a:ext cx="332797" cy="360431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 userDrawn="1"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408" y="2079693"/>
                <a:ext cx="438471" cy="141679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 userDrawn="1"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0902" y="2041379"/>
                <a:ext cx="646720" cy="245754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 userDrawn="1"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331" y="2119531"/>
                <a:ext cx="639570" cy="284253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72" y="2284556"/>
                <a:ext cx="699349" cy="258302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7421" y="2287133"/>
                <a:ext cx="916707" cy="372075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 userDrawn="1"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1967" y="2473170"/>
                <a:ext cx="544263" cy="257313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 userDrawn="1"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8376" y="2443974"/>
                <a:ext cx="395536" cy="197768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 userDrawn="1"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257" y="2604173"/>
                <a:ext cx="644394" cy="187447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 userDrawn="1"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3532" y="2800538"/>
                <a:ext cx="825224" cy="125847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 userDrawn="1"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5128" y="2753616"/>
                <a:ext cx="413714" cy="404664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 userDrawn="1"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2611" y="2635296"/>
                <a:ext cx="405011" cy="224132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 userDrawn="1"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780" y="2641742"/>
                <a:ext cx="556155" cy="443441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 userDrawn="1"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99" y="1978191"/>
                <a:ext cx="438216" cy="30894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 userDrawn="1"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179" y="2886819"/>
                <a:ext cx="454871" cy="454871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 userDrawn="1"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8702" y="2912349"/>
                <a:ext cx="416917" cy="277944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1284" y="3158280"/>
                <a:ext cx="1074794" cy="266708"/>
              </a:xfrm>
              <a:prstGeom prst="rect">
                <a:avLst/>
              </a:prstGeom>
            </p:spPr>
          </p:pic>
        </p:grpSp>
        <p:sp>
          <p:nvSpPr>
            <p:cNvPr id="5" name="Isosceles Triangle 4"/>
            <p:cNvSpPr/>
            <p:nvPr userDrawn="1"/>
          </p:nvSpPr>
          <p:spPr>
            <a:xfrm>
              <a:off x="531577" y="1263673"/>
              <a:ext cx="199979" cy="174985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Sottotitolo 2"/>
            <p:cNvSpPr txBox="1">
              <a:spLocks/>
            </p:cNvSpPr>
            <p:nvPr userDrawn="1"/>
          </p:nvSpPr>
          <p:spPr>
            <a:xfrm>
              <a:off x="675539" y="1209421"/>
              <a:ext cx="2127272" cy="216024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it-IT" sz="1200" b="1" dirty="0">
                  <a:solidFill>
                    <a:srgbClr val="00B050"/>
                  </a:solidFill>
                  <a:latin typeface="Century Gothic" pitchFamily="34" charset="0"/>
                </a:rPr>
                <a:t>General Data Centres</a:t>
              </a:r>
              <a:endParaRPr lang="en-US" sz="1200" b="1" dirty="0">
                <a:solidFill>
                  <a:srgbClr val="00B050"/>
                </a:solidFill>
                <a:latin typeface="Century Gothic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42779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 Cent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01" y="556828"/>
            <a:ext cx="8414399" cy="6310800"/>
          </a:xfrm>
          <a:prstGeom prst="rect">
            <a:avLst/>
          </a:prstGeom>
        </p:spPr>
      </p:pic>
      <p:pic>
        <p:nvPicPr>
          <p:cNvPr id="11" name="Immagine 14" descr="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" y="-211669"/>
            <a:ext cx="1227219" cy="11938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792162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398572" y="1731343"/>
            <a:ext cx="2805276" cy="1913681"/>
            <a:chOff x="47873" y="3440583"/>
            <a:chExt cx="2805276" cy="1913681"/>
          </a:xfrm>
        </p:grpSpPr>
        <p:grpSp>
          <p:nvGrpSpPr>
            <p:cNvPr id="49" name="Group 48"/>
            <p:cNvGrpSpPr/>
            <p:nvPr userDrawn="1"/>
          </p:nvGrpSpPr>
          <p:grpSpPr>
            <a:xfrm>
              <a:off x="47873" y="3879520"/>
              <a:ext cx="2768760" cy="1474744"/>
              <a:chOff x="47873" y="3879520"/>
              <a:chExt cx="2768760" cy="1474744"/>
            </a:xfrm>
          </p:grpSpPr>
          <p:pic>
            <p:nvPicPr>
              <p:cNvPr id="15" name="Picture 14"/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07" y="3910447"/>
                <a:ext cx="701694" cy="24822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253" y="3923671"/>
                <a:ext cx="1076258" cy="221775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506" y="4189598"/>
                <a:ext cx="320268" cy="404664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074" y="4168451"/>
                <a:ext cx="631019" cy="186677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 userDrawn="1"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6535" y="4197285"/>
                <a:ext cx="358025" cy="349969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 userDrawn="1"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4098" y="4188528"/>
                <a:ext cx="423490" cy="423490"/>
              </a:xfrm>
              <a:prstGeom prst="rect">
                <a:avLst/>
              </a:prstGeom>
            </p:spPr>
          </p:pic>
          <p:pic>
            <p:nvPicPr>
              <p:cNvPr id="31" name="Picture 2"/>
              <p:cNvPicPr>
                <a:picLocks noChangeAspect="1" noChangeArrowheads="1"/>
              </p:cNvPicPr>
              <p:nvPr userDrawn="1"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73" y="4581128"/>
                <a:ext cx="1439820" cy="3660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3" name="Picture 32"/>
              <p:cNvPicPr>
                <a:picLocks noChangeAspect="1"/>
              </p:cNvPicPr>
              <p:nvPr userDrawn="1"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630" y="4966140"/>
                <a:ext cx="683568" cy="294208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 userDrawn="1"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0225" y="4660650"/>
                <a:ext cx="867544" cy="346415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 userDrawn="1"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901" y="4947183"/>
                <a:ext cx="403105" cy="407081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 userDrawn="1"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034" y="4438517"/>
                <a:ext cx="1121603" cy="790683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 userDrawn="1"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6668" y="4400273"/>
                <a:ext cx="415943" cy="359312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 userDrawn="1"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00" y="4243522"/>
                <a:ext cx="446067" cy="128748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 userDrawn="1"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0431" y="3879520"/>
                <a:ext cx="806202" cy="310078"/>
              </a:xfrm>
              <a:prstGeom prst="rect">
                <a:avLst/>
              </a:prstGeom>
            </p:spPr>
          </p:pic>
        </p:grpSp>
        <p:sp>
          <p:nvSpPr>
            <p:cNvPr id="44" name="Sottotitolo 2"/>
            <p:cNvSpPr txBox="1">
              <a:spLocks/>
            </p:cNvSpPr>
            <p:nvPr userDrawn="1"/>
          </p:nvSpPr>
          <p:spPr>
            <a:xfrm>
              <a:off x="725877" y="3440583"/>
              <a:ext cx="2127272" cy="216024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it-IT" sz="1200" b="1" dirty="0">
                  <a:solidFill>
                    <a:srgbClr val="FF0000"/>
                  </a:solidFill>
                  <a:latin typeface="Century Gothic" pitchFamily="34" charset="0"/>
                </a:rPr>
                <a:t>Community Centres</a:t>
              </a:r>
              <a:endParaRPr lang="en-US" sz="1200" b="1" dirty="0">
                <a:solidFill>
                  <a:srgbClr val="FF0000"/>
                </a:solidFill>
                <a:latin typeface="Century Gothic" pitchFamily="34" charset="0"/>
              </a:endParaRPr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611560" y="3517661"/>
              <a:ext cx="140608" cy="12769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1068647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UDAT Communiti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4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" y="-211669"/>
            <a:ext cx="1227219" cy="11938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792162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63" y="476672"/>
            <a:ext cx="8508436" cy="63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252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UDAT Communities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4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" y="-211669"/>
            <a:ext cx="1227219" cy="11938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792162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7" y="498305"/>
            <a:ext cx="8479591" cy="635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252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inal Slide">
    <p:bg>
      <p:bgPr>
        <a:solidFill>
          <a:srgbClr val="F7B1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5352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it-IT" dirty="0"/>
          </a:p>
        </p:txBody>
      </p:sp>
      <p:sp>
        <p:nvSpPr>
          <p:cNvPr id="3" name="Rettangolo 2"/>
          <p:cNvSpPr/>
          <p:nvPr userDrawn="1"/>
        </p:nvSpPr>
        <p:spPr>
          <a:xfrm>
            <a:off x="3291932" y="6137094"/>
            <a:ext cx="27922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www.eudat.eu</a:t>
            </a:r>
            <a:endParaRPr lang="en-GB" sz="2800" b="0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ttangolo 10"/>
          <p:cNvSpPr/>
          <p:nvPr userDrawn="1"/>
        </p:nvSpPr>
        <p:spPr>
          <a:xfrm>
            <a:off x="0" y="6783755"/>
            <a:ext cx="2387600" cy="83123"/>
          </a:xfrm>
          <a:prstGeom prst="rect">
            <a:avLst/>
          </a:prstGeom>
          <a:solidFill>
            <a:srgbClr val="002B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5" name="Rettangolo 15"/>
          <p:cNvSpPr/>
          <p:nvPr userDrawn="1"/>
        </p:nvSpPr>
        <p:spPr>
          <a:xfrm>
            <a:off x="2387599" y="6783755"/>
            <a:ext cx="2345268" cy="83123"/>
          </a:xfrm>
          <a:prstGeom prst="rect">
            <a:avLst/>
          </a:prstGeom>
          <a:solidFill>
            <a:srgbClr val="AA21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6" name="Rettangolo 16"/>
          <p:cNvSpPr/>
          <p:nvPr userDrawn="1"/>
        </p:nvSpPr>
        <p:spPr>
          <a:xfrm>
            <a:off x="4732867" y="6783755"/>
            <a:ext cx="2305367" cy="83123"/>
          </a:xfrm>
          <a:prstGeom prst="rect">
            <a:avLst/>
          </a:prstGeom>
          <a:solidFill>
            <a:srgbClr val="E352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7" name="Rettangolo 17"/>
          <p:cNvSpPr/>
          <p:nvPr userDrawn="1"/>
        </p:nvSpPr>
        <p:spPr>
          <a:xfrm>
            <a:off x="7038234" y="6783755"/>
            <a:ext cx="2105767" cy="83123"/>
          </a:xfrm>
          <a:prstGeom prst="rect">
            <a:avLst/>
          </a:prstGeom>
          <a:solidFill>
            <a:srgbClr val="FAC4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280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41504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">
    <p:bg>
      <p:bgPr>
        <a:solidFill>
          <a:srgbClr val="F7B1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5352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Rettangolo 2"/>
          <p:cNvSpPr/>
          <p:nvPr userDrawn="1"/>
        </p:nvSpPr>
        <p:spPr>
          <a:xfrm>
            <a:off x="3291933" y="6137094"/>
            <a:ext cx="26601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kern="1200" noProof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www.eudat.eu</a:t>
            </a:r>
            <a:endParaRPr lang="en-GB" sz="2000" kern="120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ttangolo 10"/>
          <p:cNvSpPr/>
          <p:nvPr userDrawn="1"/>
        </p:nvSpPr>
        <p:spPr>
          <a:xfrm>
            <a:off x="0" y="6783755"/>
            <a:ext cx="2387600" cy="83123"/>
          </a:xfrm>
          <a:prstGeom prst="rect">
            <a:avLst/>
          </a:prstGeom>
          <a:solidFill>
            <a:srgbClr val="002B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5" name="Rettangolo 15"/>
          <p:cNvSpPr/>
          <p:nvPr userDrawn="1"/>
        </p:nvSpPr>
        <p:spPr>
          <a:xfrm>
            <a:off x="2387599" y="6783755"/>
            <a:ext cx="2345268" cy="83123"/>
          </a:xfrm>
          <a:prstGeom prst="rect">
            <a:avLst/>
          </a:prstGeom>
          <a:solidFill>
            <a:srgbClr val="AA21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6" name="Rettangolo 16"/>
          <p:cNvSpPr/>
          <p:nvPr userDrawn="1"/>
        </p:nvSpPr>
        <p:spPr>
          <a:xfrm>
            <a:off x="4732867" y="6783755"/>
            <a:ext cx="2305367" cy="83123"/>
          </a:xfrm>
          <a:prstGeom prst="rect">
            <a:avLst/>
          </a:prstGeom>
          <a:solidFill>
            <a:srgbClr val="E352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7" name="Rettangolo 17"/>
          <p:cNvSpPr/>
          <p:nvPr userDrawn="1"/>
        </p:nvSpPr>
        <p:spPr>
          <a:xfrm>
            <a:off x="7038234" y="6783755"/>
            <a:ext cx="2105767" cy="83123"/>
          </a:xfrm>
          <a:prstGeom prst="rect">
            <a:avLst/>
          </a:prstGeom>
          <a:solidFill>
            <a:srgbClr val="FAC4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299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Black&amp;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391400" cy="868362"/>
          </a:xfrm>
        </p:spPr>
        <p:txBody>
          <a:bodyPr>
            <a:normAutofit/>
          </a:bodyPr>
          <a:lstStyle>
            <a:lvl1pPr>
              <a:defRPr sz="2800" b="1">
                <a:latin typeface="Century Gothic" pitchFamily="34" charset="0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>
            <a:lvl1pPr>
              <a:defRPr sz="24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400">
                <a:latin typeface="Century Gothic" pitchFamily="34" charset="0"/>
              </a:defRPr>
            </a:lvl4pPr>
            <a:lvl5pPr>
              <a:defRPr sz="2400">
                <a:latin typeface="Century Gothic" pitchFamily="34" charset="0"/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32935"/>
            <a:ext cx="21336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8/28/2017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3293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2" name="Immagine 12" descr="EUDAT-LogoGrigio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6" y="-119811"/>
            <a:ext cx="1164989" cy="909260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3203848" y="6376243"/>
            <a:ext cx="486077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EUDAT Summer School, 3-7 July 2017, Crete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Century Gothic" pitchFamily="34" charset="0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Century Gothic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172200"/>
            <a:ext cx="21336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1722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Immagine 14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" y="-211669"/>
            <a:ext cx="1227219" cy="1193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3203848" y="6139308"/>
            <a:ext cx="486077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EUDAT Summer School, 3-7 July 2017, Crete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09320"/>
            <a:ext cx="21336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8/28/2017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3203848" y="6376243"/>
            <a:ext cx="486077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EUDAT Summer School, 3-7 July 2017, Crete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3008313" cy="9906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81200"/>
            <a:ext cx="3008313" cy="4144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3133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3133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13133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Immagine 14" descr="logo.png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" y="-211669"/>
            <a:ext cx="1227219" cy="1193800"/>
          </a:xfrm>
          <a:prstGeom prst="rect">
            <a:avLst/>
          </a:prstGeom>
        </p:spPr>
      </p:pic>
      <p:sp>
        <p:nvSpPr>
          <p:cNvPr id="15" name="Rettangolo 10"/>
          <p:cNvSpPr/>
          <p:nvPr userDrawn="1"/>
        </p:nvSpPr>
        <p:spPr>
          <a:xfrm>
            <a:off x="0" y="6783755"/>
            <a:ext cx="2387600" cy="83123"/>
          </a:xfrm>
          <a:prstGeom prst="rect">
            <a:avLst/>
          </a:prstGeom>
          <a:solidFill>
            <a:srgbClr val="002B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6" name="Rettangolo 15"/>
          <p:cNvSpPr/>
          <p:nvPr userDrawn="1"/>
        </p:nvSpPr>
        <p:spPr>
          <a:xfrm>
            <a:off x="2387599" y="6783755"/>
            <a:ext cx="2345268" cy="83123"/>
          </a:xfrm>
          <a:prstGeom prst="rect">
            <a:avLst/>
          </a:prstGeom>
          <a:solidFill>
            <a:srgbClr val="AA21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7" name="Rettangolo 16"/>
          <p:cNvSpPr/>
          <p:nvPr userDrawn="1"/>
        </p:nvSpPr>
        <p:spPr>
          <a:xfrm>
            <a:off x="4732867" y="6783755"/>
            <a:ext cx="2305367" cy="83123"/>
          </a:xfrm>
          <a:prstGeom prst="rect">
            <a:avLst/>
          </a:prstGeom>
          <a:solidFill>
            <a:srgbClr val="E352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8" name="Rettangolo 17"/>
          <p:cNvSpPr/>
          <p:nvPr userDrawn="1"/>
        </p:nvSpPr>
        <p:spPr>
          <a:xfrm>
            <a:off x="7038234" y="6783755"/>
            <a:ext cx="2105767" cy="83123"/>
          </a:xfrm>
          <a:prstGeom prst="rect">
            <a:avLst/>
          </a:prstGeom>
          <a:solidFill>
            <a:srgbClr val="FAC4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73" r:id="rId13"/>
    <p:sldLayoutId id="2147483660" r:id="rId14"/>
    <p:sldLayoutId id="2147483661" r:id="rId15"/>
    <p:sldLayoutId id="2147483662" r:id="rId16"/>
    <p:sldLayoutId id="2147483675" r:id="rId17"/>
    <p:sldLayoutId id="2147483674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3" r:id="rId24"/>
    <p:sldLayoutId id="2147483684" r:id="rId25"/>
  </p:sldLayoutIdLst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entury Gothic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SzPct val="100000"/>
        <a:buFontTx/>
        <a:buBlip>
          <a:blip r:embed="rId28"/>
        </a:buBlip>
        <a:defRPr sz="2400" kern="1200">
          <a:solidFill>
            <a:schemeClr val="tx1"/>
          </a:solidFill>
          <a:latin typeface="Century Gothic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100000"/>
        <a:buFontTx/>
        <a:buBlip>
          <a:blip r:embed="rId28"/>
        </a:buBlip>
        <a:defRPr sz="2400" kern="1200">
          <a:solidFill>
            <a:schemeClr val="tx1"/>
          </a:solidFill>
          <a:latin typeface="Century Gothic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100000"/>
        <a:buFontTx/>
        <a:buBlip>
          <a:blip r:embed="rId28"/>
        </a:buBlip>
        <a:defRPr sz="2400" kern="1200">
          <a:solidFill>
            <a:schemeClr val="tx1"/>
          </a:solidFill>
          <a:latin typeface="Century Gothic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SzPct val="100000"/>
        <a:buFontTx/>
        <a:buBlip>
          <a:blip r:embed="rId28"/>
        </a:buBlip>
        <a:defRPr sz="2400" kern="1200">
          <a:solidFill>
            <a:schemeClr val="tx1"/>
          </a:solidFill>
          <a:latin typeface="Century Gothic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SzPct val="100000"/>
        <a:buFontTx/>
        <a:buBlip>
          <a:blip r:embed="rId28"/>
        </a:buBlip>
        <a:defRPr sz="2400" kern="1200">
          <a:solidFill>
            <a:schemeClr val="tx1"/>
          </a:solidFill>
          <a:latin typeface="Century Gothic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18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eudat.eu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4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jpg"/><Relationship Id="rId9" Type="http://schemas.openxmlformats.org/officeDocument/2006/relationships/image" Target="../media/image6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trng-b2find.eudat.eu/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tiff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tiff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tiff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tiff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iff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iff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iff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tiff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iff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tiff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3.png"/><Relationship Id="rId5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276872"/>
            <a:ext cx="7772400" cy="2444601"/>
          </a:xfrm>
        </p:spPr>
        <p:txBody>
          <a:bodyPr>
            <a:normAutofit/>
          </a:bodyPr>
          <a:lstStyle/>
          <a:p>
            <a:r>
              <a:rPr lang="en-GB" dirty="0"/>
              <a:t>Hands-on session: explore EUDAT services</a:t>
            </a:r>
            <a:endParaRPr lang="it-IT" dirty="0"/>
          </a:p>
        </p:txBody>
      </p:sp>
      <p:sp>
        <p:nvSpPr>
          <p:cNvPr id="3" name="ZoneTexte 2"/>
          <p:cNvSpPr txBox="1"/>
          <p:nvPr/>
        </p:nvSpPr>
        <p:spPr>
          <a:xfrm>
            <a:off x="6012160" y="4205451"/>
            <a:ext cx="1960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Yann Le Franc, PhD</a:t>
            </a:r>
          </a:p>
          <a:p>
            <a:r>
              <a:rPr lang="fr-FR" dirty="0" smtClean="0"/>
              <a:t>Heinrich </a:t>
            </a:r>
            <a:r>
              <a:rPr lang="fr-FR" smtClean="0"/>
              <a:t>Widmann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670" y="4683100"/>
            <a:ext cx="3068563" cy="905810"/>
          </a:xfrm>
          <a:prstGeom prst="rect">
            <a:avLst/>
          </a:prstGeom>
        </p:spPr>
      </p:pic>
      <p:sp>
        <p:nvSpPr>
          <p:cNvPr id="5" name="CustomShape 12"/>
          <p:cNvSpPr/>
          <p:nvPr/>
        </p:nvSpPr>
        <p:spPr>
          <a:xfrm>
            <a:off x="323528" y="4797425"/>
            <a:ext cx="3368880" cy="67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2600">
              <a:lnSpc>
                <a:spcPct val="109000"/>
              </a:lnSpc>
            </a:pPr>
            <a:r>
              <a:rPr lang="en-US" sz="1400" b="0" strike="noStrike" spc="-4" dirty="0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This work is licensed under the Creative  Commons CC-BY 4.0</a:t>
            </a:r>
            <a:r>
              <a:rPr lang="en-US" sz="1400" b="0" strike="noStrike" spc="-83" dirty="0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en-US" sz="1400" b="0" strike="noStrike" spc="-4" dirty="0" err="1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licence</a:t>
            </a:r>
            <a:r>
              <a:rPr lang="en-US" sz="1400" b="0" strike="noStrike" spc="-4" dirty="0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13"/>
          <p:cNvSpPr/>
          <p:nvPr/>
        </p:nvSpPr>
        <p:spPr>
          <a:xfrm>
            <a:off x="2915640" y="5013176"/>
            <a:ext cx="647640" cy="2264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14"/>
          <p:cNvSpPr/>
          <p:nvPr/>
        </p:nvSpPr>
        <p:spPr>
          <a:xfrm>
            <a:off x="323528" y="5301208"/>
            <a:ext cx="3045240" cy="53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2600">
              <a:lnSpc>
                <a:spcPct val="152000"/>
              </a:lnSpc>
            </a:pPr>
            <a:r>
              <a:rPr lang="en-US" sz="1400" b="0" strike="noStrike" spc="-4" dirty="0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Attribution: EUDAT </a:t>
            </a:r>
            <a:r>
              <a:rPr lang="en-US" sz="1400" b="0" strike="noStrike" spc="-1" dirty="0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– </a:t>
            </a:r>
            <a:r>
              <a:rPr lang="en-US" sz="1400" b="0" u="sng" strike="noStrike" spc="-4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4"/>
              </a:rPr>
              <a:t>www.eudat.eu </a:t>
            </a:r>
            <a:r>
              <a:rPr lang="en-US" sz="1400" b="0" strike="noStrike" spc="-4" dirty="0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Version</a:t>
            </a:r>
            <a:r>
              <a:rPr lang="en-US" sz="1400" b="0" strike="noStrike" spc="-94" dirty="0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en-US" sz="1400" b="1" strike="noStrike" spc="-1" dirty="0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2017-1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340768"/>
            <a:ext cx="4297372" cy="4798620"/>
          </a:xfrm>
          <a:prstGeom prst="rect">
            <a:avLst/>
          </a:prstGeom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1 - B2DROP</a:t>
            </a:r>
          </a:p>
          <a:p>
            <a:r>
              <a:rPr lang="fr-FR" dirty="0" err="1" smtClean="0"/>
              <a:t>Register</a:t>
            </a:r>
            <a:r>
              <a:rPr lang="fr-FR" dirty="0" smtClean="0"/>
              <a:t>/Login</a:t>
            </a:r>
          </a:p>
        </p:txBody>
      </p:sp>
      <p:sp>
        <p:nvSpPr>
          <p:cNvPr id="4" name="Rectangle 3"/>
          <p:cNvSpPr/>
          <p:nvPr/>
        </p:nvSpPr>
        <p:spPr>
          <a:xfrm>
            <a:off x="5652120" y="3295182"/>
            <a:ext cx="3244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/>
              <a:t>https://b2drop.eudat.eu</a:t>
            </a:r>
          </a:p>
        </p:txBody>
      </p:sp>
    </p:spTree>
    <p:extLst>
      <p:ext uri="{BB962C8B-B14F-4D97-AF65-F5344CB8AC3E}">
        <p14:creationId xmlns:p14="http://schemas.microsoft.com/office/powerpoint/2010/main" val="17102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22" y="1535858"/>
            <a:ext cx="7543800" cy="4060371"/>
          </a:xfrm>
          <a:prstGeom prst="rect">
            <a:avLst/>
          </a:prstGeom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1 - B2DROP</a:t>
            </a:r>
          </a:p>
          <a:p>
            <a:r>
              <a:rPr lang="fr-FR" dirty="0" smtClean="0"/>
              <a:t>Main interface</a:t>
            </a:r>
          </a:p>
        </p:txBody>
      </p:sp>
    </p:spTree>
    <p:extLst>
      <p:ext uri="{BB962C8B-B14F-4D97-AF65-F5344CB8AC3E}">
        <p14:creationId xmlns:p14="http://schemas.microsoft.com/office/powerpoint/2010/main" val="101978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22" y="1535858"/>
            <a:ext cx="7543800" cy="4060371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674720" y="2363561"/>
            <a:ext cx="1000125" cy="342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1 - B2DROP</a:t>
            </a:r>
          </a:p>
          <a:p>
            <a:r>
              <a:rPr lang="fr-FR" dirty="0" smtClean="0"/>
              <a:t>Main interface</a:t>
            </a:r>
          </a:p>
        </p:txBody>
      </p:sp>
    </p:spTree>
    <p:extLst>
      <p:ext uri="{BB962C8B-B14F-4D97-AF65-F5344CB8AC3E}">
        <p14:creationId xmlns:p14="http://schemas.microsoft.com/office/powerpoint/2010/main" val="46532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22" y="1535858"/>
            <a:ext cx="7543800" cy="4060371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674720" y="2363561"/>
            <a:ext cx="1000125" cy="342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47" y="2095205"/>
            <a:ext cx="2913491" cy="36396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1 - B2DROP</a:t>
            </a:r>
          </a:p>
          <a:p>
            <a:r>
              <a:rPr lang="fr-FR" dirty="0" smtClean="0"/>
              <a:t>Main interface</a:t>
            </a:r>
          </a:p>
        </p:txBody>
      </p:sp>
    </p:spTree>
    <p:extLst>
      <p:ext uri="{BB962C8B-B14F-4D97-AF65-F5344CB8AC3E}">
        <p14:creationId xmlns:p14="http://schemas.microsoft.com/office/powerpoint/2010/main" val="170435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22" y="1535858"/>
            <a:ext cx="7543800" cy="4060371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7481402" y="2293581"/>
            <a:ext cx="1000125" cy="342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1 - B2DROP</a:t>
            </a:r>
          </a:p>
          <a:p>
            <a:r>
              <a:rPr lang="fr-FR" dirty="0" smtClean="0"/>
              <a:t>Main interface</a:t>
            </a:r>
          </a:p>
        </p:txBody>
      </p:sp>
    </p:spTree>
    <p:extLst>
      <p:ext uri="{BB962C8B-B14F-4D97-AF65-F5344CB8AC3E}">
        <p14:creationId xmlns:p14="http://schemas.microsoft.com/office/powerpoint/2010/main" val="20059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22" y="1535858"/>
            <a:ext cx="7543800" cy="4060371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7481402" y="2293581"/>
            <a:ext cx="1000125" cy="342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489" y="2636481"/>
            <a:ext cx="2847975" cy="3076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1 - B2DROP</a:t>
            </a:r>
          </a:p>
          <a:p>
            <a:r>
              <a:rPr lang="fr-FR" dirty="0" smtClean="0"/>
              <a:t>Main interface</a:t>
            </a:r>
          </a:p>
        </p:txBody>
      </p:sp>
    </p:spTree>
    <p:extLst>
      <p:ext uri="{BB962C8B-B14F-4D97-AF65-F5344CB8AC3E}">
        <p14:creationId xmlns:p14="http://schemas.microsoft.com/office/powerpoint/2010/main" val="102327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22" y="1535858"/>
            <a:ext cx="7543800" cy="4060371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6753613" y="5064773"/>
            <a:ext cx="1000125" cy="342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1 - B2DROP</a:t>
            </a:r>
          </a:p>
          <a:p>
            <a:r>
              <a:rPr lang="fr-FR" dirty="0" smtClean="0"/>
              <a:t>Main interface</a:t>
            </a:r>
          </a:p>
        </p:txBody>
      </p:sp>
    </p:spTree>
    <p:extLst>
      <p:ext uri="{BB962C8B-B14F-4D97-AF65-F5344CB8AC3E}">
        <p14:creationId xmlns:p14="http://schemas.microsoft.com/office/powerpoint/2010/main" val="116357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22" y="1535858"/>
            <a:ext cx="7543800" cy="4060371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6753613" y="5064773"/>
            <a:ext cx="1000125" cy="342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045" y="2531511"/>
            <a:ext cx="4547567" cy="33148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1 - B2DROP</a:t>
            </a:r>
          </a:p>
          <a:p>
            <a:r>
              <a:rPr lang="fr-FR" dirty="0" smtClean="0"/>
              <a:t>Transfer to B2SHARE</a:t>
            </a:r>
          </a:p>
        </p:txBody>
      </p:sp>
    </p:spTree>
    <p:extLst>
      <p:ext uri="{BB962C8B-B14F-4D97-AF65-F5344CB8AC3E}">
        <p14:creationId xmlns:p14="http://schemas.microsoft.com/office/powerpoint/2010/main" val="126587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22" y="1535858"/>
            <a:ext cx="7543800" cy="4060371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172283" y="2587496"/>
            <a:ext cx="1000125" cy="342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1 - B2DROP</a:t>
            </a:r>
          </a:p>
          <a:p>
            <a:r>
              <a:rPr lang="fr-FR" dirty="0" err="1" smtClean="0"/>
              <a:t>Upload</a:t>
            </a:r>
            <a:r>
              <a:rPr lang="fr-FR" dirty="0" smtClean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48044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22" y="1535858"/>
            <a:ext cx="7543800" cy="4060371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172283" y="2587496"/>
            <a:ext cx="1000125" cy="342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435" y="2426348"/>
            <a:ext cx="3000375" cy="2705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1 - B2DROP</a:t>
            </a:r>
          </a:p>
          <a:p>
            <a:r>
              <a:rPr lang="fr-FR" dirty="0" err="1" smtClean="0"/>
              <a:t>Upload</a:t>
            </a:r>
            <a:r>
              <a:rPr lang="fr-FR" smtClean="0"/>
              <a:t> file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8386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95400" y="274638"/>
            <a:ext cx="7391400" cy="49006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The EUDAT service suite</a:t>
            </a:r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457200" y="1354832"/>
            <a:ext cx="4114800" cy="92333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b="1" dirty="0" smtClean="0"/>
              <a:t>For scientists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Web access, graphical interfaces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APIs 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152400" y="1196752"/>
            <a:ext cx="4419600" cy="5112568"/>
          </a:xfrm>
          <a:prstGeom prst="roundRect">
            <a:avLst>
              <a:gd name="adj" fmla="val 453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22" y="1535858"/>
            <a:ext cx="7543800" cy="4060371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827584" y="3302124"/>
            <a:ext cx="1000125" cy="342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1 - B2DROP</a:t>
            </a:r>
          </a:p>
          <a:p>
            <a:r>
              <a:rPr lang="fr-FR" dirty="0" smtClean="0"/>
              <a:t>Access </a:t>
            </a:r>
            <a:r>
              <a:rPr lang="fr-FR" dirty="0" err="1" smtClean="0"/>
              <a:t>shared</a:t>
            </a:r>
            <a:r>
              <a:rPr lang="fr-FR" dirty="0" smtClean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56402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22" y="1535858"/>
            <a:ext cx="7543800" cy="4060371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7436992" y="2276872"/>
            <a:ext cx="1000125" cy="342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1 - B2DROP</a:t>
            </a:r>
          </a:p>
          <a:p>
            <a:r>
              <a:rPr lang="fr-FR" dirty="0" smtClean="0"/>
              <a:t>Import </a:t>
            </a:r>
            <a:r>
              <a:rPr lang="fr-FR" dirty="0" err="1" smtClean="0"/>
              <a:t>shared</a:t>
            </a:r>
            <a:r>
              <a:rPr lang="fr-FR" dirty="0" smtClean="0"/>
              <a:t> files by </a:t>
            </a:r>
            <a:r>
              <a:rPr lang="fr-FR" dirty="0" err="1" smtClean="0"/>
              <a:t>link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62439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22" y="1535858"/>
            <a:ext cx="7543800" cy="406037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489" y="2636481"/>
            <a:ext cx="2847975" cy="3076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1 - B2DROP</a:t>
            </a:r>
          </a:p>
          <a:p>
            <a:r>
              <a:rPr lang="fr-FR" dirty="0"/>
              <a:t>Import </a:t>
            </a:r>
            <a:r>
              <a:rPr lang="fr-FR" dirty="0" err="1"/>
              <a:t>shared</a:t>
            </a:r>
            <a:r>
              <a:rPr lang="fr-FR" dirty="0"/>
              <a:t> files by </a:t>
            </a:r>
            <a:r>
              <a:rPr lang="fr-FR" dirty="0" err="1"/>
              <a:t>link</a:t>
            </a:r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6732240" y="3284984"/>
            <a:ext cx="1368152" cy="4497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168516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79980"/>
            <a:ext cx="6657274" cy="5726744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1276533" y="3429000"/>
            <a:ext cx="847195" cy="342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1 - B2DROP</a:t>
            </a:r>
          </a:p>
          <a:p>
            <a:r>
              <a:rPr lang="fr-FR" dirty="0" smtClean="0"/>
              <a:t>Import </a:t>
            </a:r>
            <a:r>
              <a:rPr lang="fr-FR" dirty="0" err="1" smtClean="0"/>
              <a:t>shared</a:t>
            </a:r>
            <a:r>
              <a:rPr lang="fr-FR" dirty="0" smtClean="0"/>
              <a:t> files by </a:t>
            </a:r>
            <a:r>
              <a:rPr lang="fr-FR" dirty="0" err="1" smtClean="0"/>
              <a:t>link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51909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79980"/>
            <a:ext cx="6657274" cy="5726744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1306322" y="3401346"/>
            <a:ext cx="847195" cy="342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1 - B2DROP</a:t>
            </a:r>
          </a:p>
          <a:p>
            <a:r>
              <a:rPr lang="fr-FR" dirty="0" smtClean="0"/>
              <a:t>Import </a:t>
            </a:r>
            <a:r>
              <a:rPr lang="fr-FR" dirty="0" err="1" smtClean="0"/>
              <a:t>shared</a:t>
            </a:r>
            <a:r>
              <a:rPr lang="fr-FR" dirty="0" smtClean="0"/>
              <a:t> files by </a:t>
            </a:r>
            <a:r>
              <a:rPr lang="fr-FR" dirty="0" err="1" smtClean="0"/>
              <a:t>link</a:t>
            </a:r>
            <a:endParaRPr lang="fr-FR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769514"/>
            <a:ext cx="6008216" cy="2018385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3967894" y="3212976"/>
            <a:ext cx="4409422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214578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302309" y="158441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1 - B2DROP</a:t>
            </a:r>
          </a:p>
          <a:p>
            <a:r>
              <a:rPr lang="fr-FR" dirty="0" smtClean="0"/>
              <a:t>Import </a:t>
            </a:r>
            <a:r>
              <a:rPr lang="fr-FR" dirty="0" err="1" smtClean="0"/>
              <a:t>shared</a:t>
            </a:r>
            <a:r>
              <a:rPr lang="fr-FR" dirty="0" smtClean="0"/>
              <a:t> files by </a:t>
            </a:r>
            <a:r>
              <a:rPr lang="fr-FR" dirty="0" err="1" smtClean="0"/>
              <a:t>link</a:t>
            </a:r>
            <a:endParaRPr lang="fr-FR" dirty="0" smtClean="0"/>
          </a:p>
        </p:txBody>
      </p:sp>
      <p:sp>
        <p:nvSpPr>
          <p:cNvPr id="3" name="Rectangle 2"/>
          <p:cNvSpPr/>
          <p:nvPr/>
        </p:nvSpPr>
        <p:spPr>
          <a:xfrm>
            <a:off x="2411760" y="1099559"/>
            <a:ext cx="4878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https://b2drop.eudat.eu/s/VqXR6UypSUuukWL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556792"/>
            <a:ext cx="7452320" cy="4887446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6588224" y="1459599"/>
            <a:ext cx="1296144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149507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1 - B2DROP</a:t>
            </a:r>
          </a:p>
          <a:p>
            <a:r>
              <a:rPr lang="fr-FR" dirty="0" smtClean="0"/>
              <a:t>Import </a:t>
            </a:r>
            <a:r>
              <a:rPr lang="fr-FR" dirty="0" err="1" smtClean="0"/>
              <a:t>shared</a:t>
            </a:r>
            <a:r>
              <a:rPr lang="fr-FR" dirty="0" smtClean="0"/>
              <a:t> files by </a:t>
            </a:r>
            <a:r>
              <a:rPr lang="fr-FR" dirty="0" err="1" smtClean="0"/>
              <a:t>link</a:t>
            </a:r>
            <a:endParaRPr lang="fr-FR" dirty="0" smtClean="0"/>
          </a:p>
        </p:txBody>
      </p:sp>
      <p:sp>
        <p:nvSpPr>
          <p:cNvPr id="3" name="Rectangle 2"/>
          <p:cNvSpPr/>
          <p:nvPr/>
        </p:nvSpPr>
        <p:spPr>
          <a:xfrm>
            <a:off x="2411760" y="1052736"/>
            <a:ext cx="4878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https://b2drop.eudat.eu/s/VqXR6UypSUuukWL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5900"/>
            <a:ext cx="9144000" cy="3879492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7092280" y="1418107"/>
            <a:ext cx="1512168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212945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59832" y="1034932"/>
            <a:ext cx="40729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/>
              <a:t>https://trng-b2share.eudat.eu/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29"/>
          <a:stretch/>
        </p:blipFill>
        <p:spPr>
          <a:xfrm>
            <a:off x="1403648" y="1557431"/>
            <a:ext cx="6558407" cy="4974584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4139952" y="2780928"/>
            <a:ext cx="936104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2 - B2SHARE/B2ACCESS</a:t>
            </a:r>
          </a:p>
          <a:p>
            <a:r>
              <a:rPr lang="fr-FR" dirty="0" err="1" smtClean="0"/>
              <a:t>Register</a:t>
            </a:r>
            <a:r>
              <a:rPr lang="fr-FR" dirty="0" smtClean="0"/>
              <a:t>/Login</a:t>
            </a:r>
          </a:p>
        </p:txBody>
      </p:sp>
      <p:sp>
        <p:nvSpPr>
          <p:cNvPr id="6" name="Ellipse 5"/>
          <p:cNvSpPr/>
          <p:nvPr/>
        </p:nvSpPr>
        <p:spPr>
          <a:xfrm>
            <a:off x="6084168" y="2074048"/>
            <a:ext cx="936104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201125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66" y="1140326"/>
            <a:ext cx="6048086" cy="5596663"/>
          </a:xfrm>
          <a:prstGeom prst="rect">
            <a:avLst/>
          </a:prstGeom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2A - B2ACCESS</a:t>
            </a:r>
          </a:p>
          <a:p>
            <a:r>
              <a:rPr lang="fr-FR" dirty="0" err="1" smtClean="0"/>
              <a:t>Register</a:t>
            </a:r>
            <a:r>
              <a:rPr lang="fr-FR" dirty="0" smtClean="0"/>
              <a:t>/Login </a:t>
            </a:r>
            <a:r>
              <a:rPr lang="mr-IN" dirty="0" smtClean="0"/>
              <a:t>–</a:t>
            </a:r>
            <a:r>
              <a:rPr lang="fr-FR" dirty="0" smtClean="0"/>
              <a:t> 2 options</a:t>
            </a:r>
          </a:p>
        </p:txBody>
      </p:sp>
      <p:sp>
        <p:nvSpPr>
          <p:cNvPr id="4" name="Ellipse 3"/>
          <p:cNvSpPr/>
          <p:nvPr/>
        </p:nvSpPr>
        <p:spPr>
          <a:xfrm>
            <a:off x="6804248" y="2204864"/>
            <a:ext cx="1080120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" name="Ellipse 4"/>
          <p:cNvSpPr/>
          <p:nvPr/>
        </p:nvSpPr>
        <p:spPr>
          <a:xfrm>
            <a:off x="3275856" y="4149080"/>
            <a:ext cx="1512168" cy="12241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184446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66" y="1140326"/>
            <a:ext cx="6048086" cy="5596663"/>
          </a:xfrm>
          <a:prstGeom prst="rect">
            <a:avLst/>
          </a:prstGeom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2A - B2ACCESS</a:t>
            </a:r>
          </a:p>
          <a:p>
            <a:r>
              <a:rPr lang="fr-FR" dirty="0" err="1" smtClean="0"/>
              <a:t>Register</a:t>
            </a:r>
            <a:r>
              <a:rPr lang="fr-FR" dirty="0" smtClean="0"/>
              <a:t>/Login </a:t>
            </a:r>
            <a:r>
              <a:rPr lang="mr-IN" dirty="0" smtClean="0"/>
              <a:t>–</a:t>
            </a:r>
            <a:r>
              <a:rPr lang="fr-FR" dirty="0" smtClean="0"/>
              <a:t> option 1</a:t>
            </a:r>
          </a:p>
        </p:txBody>
      </p:sp>
      <p:sp>
        <p:nvSpPr>
          <p:cNvPr id="4" name="Ellipse 3"/>
          <p:cNvSpPr/>
          <p:nvPr/>
        </p:nvSpPr>
        <p:spPr>
          <a:xfrm>
            <a:off x="6804248" y="2204864"/>
            <a:ext cx="1080120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104992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95400" y="274638"/>
            <a:ext cx="7391400" cy="49006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The EUDAT service suite</a:t>
            </a:r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457200" y="1354832"/>
            <a:ext cx="4114800" cy="92333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b="1" dirty="0" smtClean="0"/>
              <a:t>For scientists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Web access, graphical interfaces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APIs 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5148064" y="1343578"/>
            <a:ext cx="4453334" cy="7848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 dirty="0" smtClean="0">
                <a:latin typeface="Century Gothic" charset="0"/>
                <a:ea typeface="Century Gothic" charset="0"/>
                <a:cs typeface="Century Gothic" charset="0"/>
              </a:rPr>
              <a:t>For data managers, power users </a:t>
            </a:r>
          </a:p>
          <a:p>
            <a:pPr marL="285750" indent="-285750">
              <a:buFontTx/>
              <a:buChar char="-"/>
            </a:pPr>
            <a:r>
              <a:rPr lang="en-US" sz="1700" dirty="0" smtClean="0">
                <a:latin typeface="Century Gothic" charset="0"/>
                <a:ea typeface="Century Gothic" charset="0"/>
                <a:cs typeface="Century Gothic" charset="0"/>
              </a:rPr>
              <a:t>Backend services</a:t>
            </a:r>
          </a:p>
          <a:p>
            <a:pPr marL="285750" indent="-285750">
              <a:buFontTx/>
              <a:buChar char="-"/>
            </a:pPr>
            <a:r>
              <a:rPr lang="en-US" sz="1700" dirty="0" smtClean="0">
                <a:latin typeface="Century Gothic" charset="0"/>
                <a:ea typeface="Century Gothic" charset="0"/>
                <a:cs typeface="Century Gothic" charset="0"/>
              </a:rPr>
              <a:t>APIs or command-line interfaces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152400" y="1196752"/>
            <a:ext cx="4419600" cy="5112568"/>
          </a:xfrm>
          <a:prstGeom prst="roundRect">
            <a:avLst>
              <a:gd name="adj" fmla="val 453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4635622" y="1196752"/>
            <a:ext cx="4419600" cy="5112568"/>
          </a:xfrm>
          <a:prstGeom prst="roundRect">
            <a:avLst>
              <a:gd name="adj" fmla="val 453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25" y="1268760"/>
            <a:ext cx="4705550" cy="5293016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699792" y="2276872"/>
            <a:ext cx="2088232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2A - B2ACCESS</a:t>
            </a:r>
          </a:p>
          <a:p>
            <a:r>
              <a:rPr lang="fr-FR" dirty="0" err="1" smtClean="0"/>
              <a:t>Register</a:t>
            </a:r>
            <a:r>
              <a:rPr lang="fr-FR" dirty="0" smtClean="0"/>
              <a:t>/Login </a:t>
            </a:r>
            <a:r>
              <a:rPr lang="mr-IN" dirty="0" smtClean="0"/>
              <a:t>–</a:t>
            </a:r>
            <a:r>
              <a:rPr lang="fr-FR" dirty="0" smtClean="0"/>
              <a:t> option 1</a:t>
            </a:r>
          </a:p>
        </p:txBody>
      </p:sp>
    </p:spTree>
    <p:extLst>
      <p:ext uri="{BB962C8B-B14F-4D97-AF65-F5344CB8AC3E}">
        <p14:creationId xmlns:p14="http://schemas.microsoft.com/office/powerpoint/2010/main" val="14365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124744"/>
            <a:ext cx="5329736" cy="5618610"/>
          </a:xfrm>
          <a:prstGeom prst="rect">
            <a:avLst/>
          </a:prstGeom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2A - B2ACCESS</a:t>
            </a:r>
          </a:p>
          <a:p>
            <a:r>
              <a:rPr lang="fr-FR" dirty="0" err="1" smtClean="0"/>
              <a:t>Register</a:t>
            </a:r>
            <a:r>
              <a:rPr lang="fr-FR" dirty="0" smtClean="0"/>
              <a:t>/Login </a:t>
            </a:r>
            <a:r>
              <a:rPr lang="mr-IN" dirty="0" smtClean="0"/>
              <a:t>–</a:t>
            </a:r>
            <a:r>
              <a:rPr lang="fr-FR" dirty="0" smtClean="0"/>
              <a:t> option 1</a:t>
            </a:r>
          </a:p>
        </p:txBody>
      </p:sp>
    </p:spTree>
    <p:extLst>
      <p:ext uri="{BB962C8B-B14F-4D97-AF65-F5344CB8AC3E}">
        <p14:creationId xmlns:p14="http://schemas.microsoft.com/office/powerpoint/2010/main" val="67705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2A - B2ACCESS</a:t>
            </a:r>
          </a:p>
          <a:p>
            <a:r>
              <a:rPr lang="fr-FR" dirty="0" err="1" smtClean="0"/>
              <a:t>Register</a:t>
            </a:r>
            <a:r>
              <a:rPr lang="fr-FR" dirty="0" smtClean="0"/>
              <a:t>/Login </a:t>
            </a:r>
            <a:r>
              <a:rPr lang="mr-IN" dirty="0" smtClean="0"/>
              <a:t>–</a:t>
            </a:r>
            <a:r>
              <a:rPr lang="fr-FR" dirty="0" smtClean="0"/>
              <a:t> option 2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66" y="1140326"/>
            <a:ext cx="6048086" cy="5596663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3275856" y="4149080"/>
            <a:ext cx="1512168" cy="12241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195979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2A - B2ACCESS</a:t>
            </a:r>
          </a:p>
          <a:p>
            <a:r>
              <a:rPr lang="fr-FR" dirty="0" err="1" smtClean="0"/>
              <a:t>Register</a:t>
            </a:r>
            <a:r>
              <a:rPr lang="fr-FR" dirty="0" smtClean="0"/>
              <a:t>/Login </a:t>
            </a:r>
            <a:r>
              <a:rPr lang="mr-IN" dirty="0" smtClean="0"/>
              <a:t>–</a:t>
            </a:r>
            <a:r>
              <a:rPr lang="fr-FR" dirty="0" smtClean="0"/>
              <a:t> option 2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59" y="1196752"/>
            <a:ext cx="5304682" cy="540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307855"/>
            <a:ext cx="4608512" cy="5373683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4932040" y="1700808"/>
            <a:ext cx="1201471" cy="2782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2A - B2ACCESS</a:t>
            </a:r>
          </a:p>
          <a:p>
            <a:r>
              <a:rPr lang="fr-FR" dirty="0" err="1" smtClean="0"/>
              <a:t>Register</a:t>
            </a:r>
            <a:r>
              <a:rPr lang="fr-FR" dirty="0" smtClean="0"/>
              <a:t>/Login</a:t>
            </a:r>
          </a:p>
        </p:txBody>
      </p:sp>
    </p:spTree>
    <p:extLst>
      <p:ext uri="{BB962C8B-B14F-4D97-AF65-F5344CB8AC3E}">
        <p14:creationId xmlns:p14="http://schemas.microsoft.com/office/powerpoint/2010/main" val="112027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05"/>
          <a:stretch/>
        </p:blipFill>
        <p:spPr>
          <a:xfrm>
            <a:off x="1302309" y="1628800"/>
            <a:ext cx="5976664" cy="4731628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4427984" y="3259148"/>
            <a:ext cx="2664296" cy="3858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2B </a:t>
            </a:r>
            <a:r>
              <a:rPr lang="fr-FR" smtClean="0"/>
              <a:t>- B2SHARE</a:t>
            </a:r>
            <a:endParaRPr lang="fr-FR" dirty="0" smtClean="0"/>
          </a:p>
          <a:p>
            <a:r>
              <a:rPr lang="fr-FR" dirty="0" err="1" smtClean="0"/>
              <a:t>Create</a:t>
            </a:r>
            <a:r>
              <a:rPr lang="fr-FR" dirty="0" smtClean="0"/>
              <a:t> a new record</a:t>
            </a:r>
          </a:p>
        </p:txBody>
      </p:sp>
    </p:spTree>
    <p:extLst>
      <p:ext uri="{BB962C8B-B14F-4D97-AF65-F5344CB8AC3E}">
        <p14:creationId xmlns:p14="http://schemas.microsoft.com/office/powerpoint/2010/main" val="151835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66" y="1412776"/>
            <a:ext cx="6703667" cy="4979867"/>
          </a:xfrm>
          <a:prstGeom prst="rect">
            <a:avLst/>
          </a:prstGeom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2B </a:t>
            </a:r>
            <a:r>
              <a:rPr lang="fr-FR" smtClean="0"/>
              <a:t>- B2SHARE</a:t>
            </a:r>
            <a:endParaRPr lang="fr-FR" dirty="0" smtClean="0"/>
          </a:p>
          <a:p>
            <a:r>
              <a:rPr lang="fr-FR" dirty="0" err="1" smtClean="0"/>
              <a:t>Create</a:t>
            </a:r>
            <a:r>
              <a:rPr lang="fr-FR" dirty="0" smtClean="0"/>
              <a:t> a new record</a:t>
            </a:r>
          </a:p>
        </p:txBody>
      </p:sp>
    </p:spTree>
    <p:extLst>
      <p:ext uri="{BB962C8B-B14F-4D97-AF65-F5344CB8AC3E}">
        <p14:creationId xmlns:p14="http://schemas.microsoft.com/office/powerpoint/2010/main" val="45318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66" y="1412776"/>
            <a:ext cx="6703667" cy="4979867"/>
          </a:xfrm>
          <a:prstGeom prst="rect">
            <a:avLst/>
          </a:prstGeom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2B </a:t>
            </a:r>
            <a:r>
              <a:rPr lang="fr-FR" smtClean="0"/>
              <a:t>- B2SHARE</a:t>
            </a:r>
            <a:endParaRPr lang="fr-FR" dirty="0" smtClean="0"/>
          </a:p>
          <a:p>
            <a:r>
              <a:rPr lang="fr-FR" dirty="0" err="1" smtClean="0"/>
              <a:t>Create</a:t>
            </a:r>
            <a:r>
              <a:rPr lang="fr-FR" dirty="0" smtClean="0"/>
              <a:t> a new record</a:t>
            </a:r>
          </a:p>
        </p:txBody>
      </p:sp>
      <p:sp>
        <p:nvSpPr>
          <p:cNvPr id="4" name="Ellipse 3"/>
          <p:cNvSpPr/>
          <p:nvPr/>
        </p:nvSpPr>
        <p:spPr>
          <a:xfrm>
            <a:off x="2301255" y="2826352"/>
            <a:ext cx="830585" cy="3397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" name="Ellipse 4"/>
          <p:cNvSpPr/>
          <p:nvPr/>
        </p:nvSpPr>
        <p:spPr>
          <a:xfrm>
            <a:off x="2195736" y="3259148"/>
            <a:ext cx="936104" cy="3397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6" name="Ellipse 5"/>
          <p:cNvSpPr/>
          <p:nvPr/>
        </p:nvSpPr>
        <p:spPr>
          <a:xfrm>
            <a:off x="2555776" y="4797152"/>
            <a:ext cx="5544616" cy="576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164941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732" y="1268760"/>
            <a:ext cx="4824536" cy="5305701"/>
          </a:xfrm>
          <a:prstGeom prst="rect">
            <a:avLst/>
          </a:prstGeom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2B </a:t>
            </a:r>
            <a:r>
              <a:rPr lang="fr-FR" smtClean="0"/>
              <a:t>- B2SHARE</a:t>
            </a:r>
            <a:endParaRPr lang="fr-FR" dirty="0" smtClean="0"/>
          </a:p>
          <a:p>
            <a:r>
              <a:rPr lang="fr-FR" dirty="0" err="1" smtClean="0"/>
              <a:t>Create</a:t>
            </a:r>
            <a:r>
              <a:rPr lang="fr-FR" dirty="0" smtClean="0"/>
              <a:t> a new record</a:t>
            </a:r>
          </a:p>
        </p:txBody>
      </p:sp>
    </p:spTree>
    <p:extLst>
      <p:ext uri="{BB962C8B-B14F-4D97-AF65-F5344CB8AC3E}">
        <p14:creationId xmlns:p14="http://schemas.microsoft.com/office/powerpoint/2010/main" val="202088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732" y="1268760"/>
            <a:ext cx="4824536" cy="5305701"/>
          </a:xfrm>
          <a:prstGeom prst="rect">
            <a:avLst/>
          </a:prstGeom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2B - B2SHARE</a:t>
            </a:r>
          </a:p>
          <a:p>
            <a:r>
              <a:rPr lang="fr-FR" dirty="0" err="1" smtClean="0"/>
              <a:t>Upload</a:t>
            </a:r>
            <a:r>
              <a:rPr lang="fr-FR" dirty="0" smtClean="0"/>
              <a:t> a file</a:t>
            </a:r>
          </a:p>
        </p:txBody>
      </p:sp>
      <p:sp>
        <p:nvSpPr>
          <p:cNvPr id="4" name="Ellipse 3"/>
          <p:cNvSpPr/>
          <p:nvPr/>
        </p:nvSpPr>
        <p:spPr>
          <a:xfrm>
            <a:off x="3204199" y="2276872"/>
            <a:ext cx="3587620" cy="14975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48081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95400" y="274638"/>
            <a:ext cx="7391400" cy="49006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The EUDAT service suite</a:t>
            </a:r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457200" y="1354832"/>
            <a:ext cx="4114800" cy="92333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b="1" dirty="0" smtClean="0"/>
              <a:t>For scientists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Web access, graphical interfaces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APIs 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5148064" y="1343578"/>
            <a:ext cx="4453334" cy="7848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 dirty="0" smtClean="0">
                <a:latin typeface="Century Gothic" charset="0"/>
                <a:ea typeface="Century Gothic" charset="0"/>
                <a:cs typeface="Century Gothic" charset="0"/>
              </a:rPr>
              <a:t>For data managers, power users </a:t>
            </a:r>
          </a:p>
          <a:p>
            <a:pPr marL="285750" indent="-285750">
              <a:buFontTx/>
              <a:buChar char="-"/>
            </a:pPr>
            <a:r>
              <a:rPr lang="en-US" sz="1700" dirty="0" smtClean="0">
                <a:latin typeface="Century Gothic" charset="0"/>
                <a:ea typeface="Century Gothic" charset="0"/>
                <a:cs typeface="Century Gothic" charset="0"/>
              </a:rPr>
              <a:t>Backend services</a:t>
            </a:r>
          </a:p>
          <a:p>
            <a:pPr marL="285750" indent="-285750">
              <a:buFontTx/>
              <a:buChar char="-"/>
            </a:pPr>
            <a:r>
              <a:rPr lang="en-US" sz="1700" dirty="0" smtClean="0">
                <a:latin typeface="Century Gothic" charset="0"/>
                <a:ea typeface="Century Gothic" charset="0"/>
                <a:cs typeface="Century Gothic" charset="0"/>
              </a:rPr>
              <a:t>APIs or command-line interfaces</a:t>
            </a:r>
          </a:p>
        </p:txBody>
      </p:sp>
      <p:grpSp>
        <p:nvGrpSpPr>
          <p:cNvPr id="5" name="Group 19"/>
          <p:cNvGrpSpPr/>
          <p:nvPr/>
        </p:nvGrpSpPr>
        <p:grpSpPr>
          <a:xfrm>
            <a:off x="232966" y="2497832"/>
            <a:ext cx="4267026" cy="3411798"/>
            <a:chOff x="381000" y="2133600"/>
            <a:chExt cx="4712208" cy="3817222"/>
          </a:xfrm>
        </p:grpSpPr>
        <p:sp>
          <p:nvSpPr>
            <p:cNvPr id="6" name="object 9"/>
            <p:cNvSpPr/>
            <p:nvPr/>
          </p:nvSpPr>
          <p:spPr>
            <a:xfrm>
              <a:off x="381000" y="2133600"/>
              <a:ext cx="4712208" cy="7802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0"/>
            <p:cNvSpPr/>
            <p:nvPr/>
          </p:nvSpPr>
          <p:spPr>
            <a:xfrm>
              <a:off x="443005" y="2928155"/>
              <a:ext cx="4614528" cy="7262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1"/>
            <p:cNvSpPr/>
            <p:nvPr/>
          </p:nvSpPr>
          <p:spPr>
            <a:xfrm>
              <a:off x="425288" y="3668666"/>
              <a:ext cx="4667919" cy="7802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2"/>
            <p:cNvSpPr/>
            <p:nvPr/>
          </p:nvSpPr>
          <p:spPr>
            <a:xfrm>
              <a:off x="389857" y="4419600"/>
              <a:ext cx="4703350" cy="7802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Picture 14" descr="B2FIND ORIGINAL_payoff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289" y="5199889"/>
              <a:ext cx="4632245" cy="750933"/>
            </a:xfrm>
            <a:prstGeom prst="rect">
              <a:avLst/>
            </a:prstGeom>
          </p:spPr>
        </p:pic>
      </p:grpSp>
      <p:sp>
        <p:nvSpPr>
          <p:cNvPr id="15" name="Rectangle à coins arrondis 14"/>
          <p:cNvSpPr/>
          <p:nvPr/>
        </p:nvSpPr>
        <p:spPr>
          <a:xfrm>
            <a:off x="152400" y="1196752"/>
            <a:ext cx="4419600" cy="5112568"/>
          </a:xfrm>
          <a:prstGeom prst="roundRect">
            <a:avLst>
              <a:gd name="adj" fmla="val 453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4635622" y="1196752"/>
            <a:ext cx="4419600" cy="5112568"/>
          </a:xfrm>
          <a:prstGeom prst="roundRect">
            <a:avLst>
              <a:gd name="adj" fmla="val 453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732" y="1268760"/>
            <a:ext cx="4824536" cy="5305701"/>
          </a:xfrm>
          <a:prstGeom prst="rect">
            <a:avLst/>
          </a:prstGeom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2B - B2SHARE</a:t>
            </a:r>
          </a:p>
          <a:p>
            <a:r>
              <a:rPr lang="fr-FR" dirty="0" err="1" smtClean="0"/>
              <a:t>Upload</a:t>
            </a:r>
            <a:r>
              <a:rPr lang="fr-FR" dirty="0" smtClean="0"/>
              <a:t> a file </a:t>
            </a:r>
            <a:r>
              <a:rPr lang="fr-FR" dirty="0" err="1" smtClean="0"/>
              <a:t>from</a:t>
            </a:r>
            <a:r>
              <a:rPr lang="fr-FR" dirty="0" smtClean="0"/>
              <a:t> B2DROP</a:t>
            </a:r>
          </a:p>
        </p:txBody>
      </p:sp>
      <p:sp>
        <p:nvSpPr>
          <p:cNvPr id="4" name="Ellipse 3"/>
          <p:cNvSpPr/>
          <p:nvPr/>
        </p:nvSpPr>
        <p:spPr>
          <a:xfrm>
            <a:off x="3204199" y="2996953"/>
            <a:ext cx="3587620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13326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732" y="1268760"/>
            <a:ext cx="4824536" cy="5305701"/>
          </a:xfrm>
          <a:prstGeom prst="rect">
            <a:avLst/>
          </a:prstGeom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2B - B2SHARE</a:t>
            </a:r>
          </a:p>
          <a:p>
            <a:r>
              <a:rPr lang="fr-FR" dirty="0" err="1"/>
              <a:t>Upload</a:t>
            </a:r>
            <a:r>
              <a:rPr lang="fr-FR" dirty="0"/>
              <a:t> a file </a:t>
            </a:r>
            <a:r>
              <a:rPr lang="fr-FR" dirty="0" err="1"/>
              <a:t>from</a:t>
            </a:r>
            <a:r>
              <a:rPr lang="fr-FR" dirty="0"/>
              <a:t> B2DROP</a:t>
            </a:r>
          </a:p>
        </p:txBody>
      </p:sp>
      <p:sp>
        <p:nvSpPr>
          <p:cNvPr id="4" name="Ellipse 3"/>
          <p:cNvSpPr/>
          <p:nvPr/>
        </p:nvSpPr>
        <p:spPr>
          <a:xfrm>
            <a:off x="3204199" y="2996953"/>
            <a:ext cx="3587620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916832"/>
            <a:ext cx="4747871" cy="37478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798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732" y="1268760"/>
            <a:ext cx="4824536" cy="5305701"/>
          </a:xfrm>
          <a:prstGeom prst="rect">
            <a:avLst/>
          </a:prstGeom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2B - B2SHARE</a:t>
            </a:r>
          </a:p>
          <a:p>
            <a:r>
              <a:rPr lang="fr-FR" dirty="0" err="1"/>
              <a:t>Upload</a:t>
            </a:r>
            <a:r>
              <a:rPr lang="fr-FR" dirty="0"/>
              <a:t> a file </a:t>
            </a:r>
            <a:r>
              <a:rPr lang="fr-FR" dirty="0" err="1"/>
              <a:t>from</a:t>
            </a:r>
            <a:r>
              <a:rPr lang="fr-FR" dirty="0"/>
              <a:t> B2DROP</a:t>
            </a:r>
          </a:p>
        </p:txBody>
      </p:sp>
      <p:sp>
        <p:nvSpPr>
          <p:cNvPr id="4" name="Ellipse 3"/>
          <p:cNvSpPr/>
          <p:nvPr/>
        </p:nvSpPr>
        <p:spPr>
          <a:xfrm>
            <a:off x="3204199" y="2996953"/>
            <a:ext cx="3587620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916832"/>
            <a:ext cx="4747871" cy="37478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704" y="2319641"/>
            <a:ext cx="4575380" cy="331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124744"/>
            <a:ext cx="5040560" cy="5563285"/>
          </a:xfrm>
          <a:prstGeom prst="rect">
            <a:avLst/>
          </a:prstGeom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2B </a:t>
            </a:r>
            <a:r>
              <a:rPr lang="fr-FR" smtClean="0"/>
              <a:t>- B2SHARE</a:t>
            </a:r>
            <a:endParaRPr lang="fr-FR" dirty="0" smtClean="0"/>
          </a:p>
          <a:p>
            <a:r>
              <a:rPr lang="fr-FR" dirty="0" err="1" smtClean="0"/>
              <a:t>Create</a:t>
            </a:r>
            <a:r>
              <a:rPr lang="fr-FR" dirty="0" smtClean="0"/>
              <a:t> a new record</a:t>
            </a:r>
          </a:p>
        </p:txBody>
      </p:sp>
    </p:spTree>
    <p:extLst>
      <p:ext uri="{BB962C8B-B14F-4D97-AF65-F5344CB8AC3E}">
        <p14:creationId xmlns:p14="http://schemas.microsoft.com/office/powerpoint/2010/main" val="13339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1835696" y="1412776"/>
            <a:ext cx="4943852" cy="4782294"/>
            <a:chOff x="492246" y="1599034"/>
            <a:chExt cx="3759878" cy="4149790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246" y="1599034"/>
              <a:ext cx="3759877" cy="4149790"/>
            </a:xfrm>
            <a:prstGeom prst="rect">
              <a:avLst/>
            </a:prstGeom>
          </p:spPr>
        </p:pic>
        <p:sp>
          <p:nvSpPr>
            <p:cNvPr id="4" name="Ellipse 3"/>
            <p:cNvSpPr/>
            <p:nvPr/>
          </p:nvSpPr>
          <p:spPr>
            <a:xfrm>
              <a:off x="3504225" y="4098405"/>
              <a:ext cx="747899" cy="31242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sp>
        <p:nvSpPr>
          <p:cNvPr id="5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2B </a:t>
            </a:r>
            <a:r>
              <a:rPr lang="fr-FR" smtClean="0"/>
              <a:t>- B2SHARE</a:t>
            </a:r>
            <a:endParaRPr lang="fr-FR" dirty="0" smtClean="0"/>
          </a:p>
          <a:p>
            <a:r>
              <a:rPr lang="fr-FR" dirty="0" err="1" smtClean="0"/>
              <a:t>Create</a:t>
            </a:r>
            <a:r>
              <a:rPr lang="fr-FR" dirty="0" smtClean="0"/>
              <a:t> a new record</a:t>
            </a:r>
          </a:p>
        </p:txBody>
      </p:sp>
    </p:spTree>
    <p:extLst>
      <p:ext uri="{BB962C8B-B14F-4D97-AF65-F5344CB8AC3E}">
        <p14:creationId xmlns:p14="http://schemas.microsoft.com/office/powerpoint/2010/main" val="204558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1835696" y="1412776"/>
            <a:ext cx="4943852" cy="4782294"/>
            <a:chOff x="492246" y="1599034"/>
            <a:chExt cx="3759878" cy="4149790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246" y="1599034"/>
              <a:ext cx="3759877" cy="4149790"/>
            </a:xfrm>
            <a:prstGeom prst="rect">
              <a:avLst/>
            </a:prstGeom>
          </p:spPr>
        </p:pic>
        <p:sp>
          <p:nvSpPr>
            <p:cNvPr id="4" name="Ellipse 3"/>
            <p:cNvSpPr/>
            <p:nvPr/>
          </p:nvSpPr>
          <p:spPr>
            <a:xfrm>
              <a:off x="3504225" y="4098405"/>
              <a:ext cx="747899" cy="31242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sp>
        <p:nvSpPr>
          <p:cNvPr id="5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2B </a:t>
            </a:r>
            <a:r>
              <a:rPr lang="fr-FR" smtClean="0"/>
              <a:t>- B2SHARE</a:t>
            </a:r>
            <a:endParaRPr lang="fr-FR" dirty="0" smtClean="0"/>
          </a:p>
          <a:p>
            <a:r>
              <a:rPr lang="fr-FR" dirty="0" err="1" smtClean="0"/>
              <a:t>Create</a:t>
            </a:r>
            <a:r>
              <a:rPr lang="fr-FR" dirty="0" smtClean="0"/>
              <a:t> a new record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721" y="2196534"/>
            <a:ext cx="3876566" cy="3552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693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196752"/>
            <a:ext cx="4680520" cy="5572287"/>
          </a:xfrm>
          <a:prstGeom prst="rect">
            <a:avLst/>
          </a:prstGeom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2B </a:t>
            </a:r>
            <a:r>
              <a:rPr lang="fr-FR" smtClean="0"/>
              <a:t>- B2SHARE</a:t>
            </a:r>
            <a:endParaRPr lang="fr-FR" dirty="0" smtClean="0"/>
          </a:p>
          <a:p>
            <a:r>
              <a:rPr lang="fr-FR" dirty="0" err="1" smtClean="0"/>
              <a:t>Create</a:t>
            </a:r>
            <a:r>
              <a:rPr lang="fr-FR" dirty="0" smtClean="0"/>
              <a:t> a new record</a:t>
            </a:r>
          </a:p>
        </p:txBody>
      </p:sp>
    </p:spTree>
    <p:extLst>
      <p:ext uri="{BB962C8B-B14F-4D97-AF65-F5344CB8AC3E}">
        <p14:creationId xmlns:p14="http://schemas.microsoft.com/office/powerpoint/2010/main" val="76496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196752"/>
            <a:ext cx="4680520" cy="5572287"/>
          </a:xfrm>
          <a:prstGeom prst="rect">
            <a:avLst/>
          </a:prstGeom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2B </a:t>
            </a:r>
            <a:r>
              <a:rPr lang="fr-FR" smtClean="0"/>
              <a:t>- B2SHARE</a:t>
            </a:r>
            <a:endParaRPr lang="fr-FR" dirty="0" smtClean="0"/>
          </a:p>
          <a:p>
            <a:r>
              <a:rPr lang="fr-FR" dirty="0" err="1" smtClean="0"/>
              <a:t>Create</a:t>
            </a:r>
            <a:r>
              <a:rPr lang="fr-FR" dirty="0" smtClean="0"/>
              <a:t> a new record</a:t>
            </a:r>
          </a:p>
        </p:txBody>
      </p:sp>
      <p:sp>
        <p:nvSpPr>
          <p:cNvPr id="4" name="Ellipse 3"/>
          <p:cNvSpPr/>
          <p:nvPr/>
        </p:nvSpPr>
        <p:spPr>
          <a:xfrm>
            <a:off x="2051720" y="5805264"/>
            <a:ext cx="4824536" cy="9602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185345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196752"/>
            <a:ext cx="4680520" cy="5572287"/>
          </a:xfrm>
          <a:prstGeom prst="rect">
            <a:avLst/>
          </a:prstGeom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2B - B2SHARE</a:t>
            </a:r>
          </a:p>
          <a:p>
            <a:r>
              <a:rPr lang="fr-FR" dirty="0" err="1" smtClean="0"/>
              <a:t>Publish</a:t>
            </a:r>
            <a:r>
              <a:rPr lang="fr-FR" dirty="0" smtClean="0"/>
              <a:t> a record</a:t>
            </a:r>
          </a:p>
        </p:txBody>
      </p:sp>
      <p:sp>
        <p:nvSpPr>
          <p:cNvPr id="4" name="Ellipse 3"/>
          <p:cNvSpPr/>
          <p:nvPr/>
        </p:nvSpPr>
        <p:spPr>
          <a:xfrm>
            <a:off x="2411760" y="5877272"/>
            <a:ext cx="1728192" cy="4562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181707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2B - B2SHARE</a:t>
            </a:r>
          </a:p>
          <a:p>
            <a:r>
              <a:rPr lang="fr-FR" dirty="0" err="1" smtClean="0"/>
              <a:t>Publish</a:t>
            </a:r>
            <a:r>
              <a:rPr lang="fr-FR" dirty="0" smtClean="0"/>
              <a:t> a record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528" y="1268760"/>
            <a:ext cx="5760944" cy="523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95400" y="274638"/>
            <a:ext cx="7391400" cy="49006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The EUDAT service suite</a:t>
            </a:r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457200" y="1354832"/>
            <a:ext cx="4114800" cy="92333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b="1" dirty="0" smtClean="0"/>
              <a:t>For scientists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Web access, graphical interfaces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APIs 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5148064" y="1343578"/>
            <a:ext cx="4453334" cy="7848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 dirty="0" smtClean="0">
                <a:latin typeface="Century Gothic" charset="0"/>
                <a:ea typeface="Century Gothic" charset="0"/>
                <a:cs typeface="Century Gothic" charset="0"/>
              </a:rPr>
              <a:t>For data managers, power users </a:t>
            </a:r>
          </a:p>
          <a:p>
            <a:pPr marL="285750" indent="-285750">
              <a:buFontTx/>
              <a:buChar char="-"/>
            </a:pPr>
            <a:r>
              <a:rPr lang="en-US" sz="1700" dirty="0" smtClean="0">
                <a:latin typeface="Century Gothic" charset="0"/>
                <a:ea typeface="Century Gothic" charset="0"/>
                <a:cs typeface="Century Gothic" charset="0"/>
              </a:rPr>
              <a:t>Backend services</a:t>
            </a:r>
          </a:p>
          <a:p>
            <a:pPr marL="285750" indent="-285750">
              <a:buFontTx/>
              <a:buChar char="-"/>
            </a:pPr>
            <a:r>
              <a:rPr lang="en-US" sz="1700" dirty="0" smtClean="0">
                <a:latin typeface="Century Gothic" charset="0"/>
                <a:ea typeface="Century Gothic" charset="0"/>
                <a:cs typeface="Century Gothic" charset="0"/>
              </a:rPr>
              <a:t>APIs or command-line interfaces</a:t>
            </a:r>
          </a:p>
        </p:txBody>
      </p:sp>
      <p:grpSp>
        <p:nvGrpSpPr>
          <p:cNvPr id="5" name="Group 19"/>
          <p:cNvGrpSpPr/>
          <p:nvPr/>
        </p:nvGrpSpPr>
        <p:grpSpPr>
          <a:xfrm>
            <a:off x="232966" y="2497832"/>
            <a:ext cx="4267026" cy="3411798"/>
            <a:chOff x="381000" y="2133600"/>
            <a:chExt cx="4712208" cy="3817222"/>
          </a:xfrm>
        </p:grpSpPr>
        <p:sp>
          <p:nvSpPr>
            <p:cNvPr id="6" name="object 9"/>
            <p:cNvSpPr/>
            <p:nvPr/>
          </p:nvSpPr>
          <p:spPr>
            <a:xfrm>
              <a:off x="381000" y="2133600"/>
              <a:ext cx="4712208" cy="7802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0"/>
            <p:cNvSpPr/>
            <p:nvPr/>
          </p:nvSpPr>
          <p:spPr>
            <a:xfrm>
              <a:off x="443005" y="2928155"/>
              <a:ext cx="4614528" cy="7262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1"/>
            <p:cNvSpPr/>
            <p:nvPr/>
          </p:nvSpPr>
          <p:spPr>
            <a:xfrm>
              <a:off x="425288" y="3668666"/>
              <a:ext cx="4667919" cy="7802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2"/>
            <p:cNvSpPr/>
            <p:nvPr/>
          </p:nvSpPr>
          <p:spPr>
            <a:xfrm>
              <a:off x="389857" y="4419600"/>
              <a:ext cx="4703350" cy="7802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Picture 14" descr="B2FIND ORIGINAL_payoff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289" y="5199889"/>
              <a:ext cx="4632245" cy="750933"/>
            </a:xfrm>
            <a:prstGeom prst="rect">
              <a:avLst/>
            </a:prstGeom>
          </p:spPr>
        </p:pic>
      </p:grpSp>
      <p:grpSp>
        <p:nvGrpSpPr>
          <p:cNvPr id="11" name="Group 18"/>
          <p:cNvGrpSpPr/>
          <p:nvPr/>
        </p:nvGrpSpPr>
        <p:grpSpPr>
          <a:xfrm>
            <a:off x="4800600" y="2508073"/>
            <a:ext cx="4159250" cy="2266950"/>
            <a:chOff x="5334000" y="2133600"/>
            <a:chExt cx="4712400" cy="2345244"/>
          </a:xfrm>
        </p:grpSpPr>
        <p:pic>
          <p:nvPicPr>
            <p:cNvPr id="12" name="Picture 15" descr="B2STAGE_payoff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2133600"/>
              <a:ext cx="4680000" cy="726771"/>
            </a:xfrm>
            <a:prstGeom prst="rect">
              <a:avLst/>
            </a:prstGeom>
          </p:spPr>
        </p:pic>
        <p:pic>
          <p:nvPicPr>
            <p:cNvPr id="13" name="Picture 16" descr="B2SAFE_payoff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2931184"/>
              <a:ext cx="4712400" cy="731802"/>
            </a:xfrm>
            <a:prstGeom prst="rect">
              <a:avLst/>
            </a:prstGeom>
          </p:spPr>
        </p:pic>
        <p:pic>
          <p:nvPicPr>
            <p:cNvPr id="14" name="Picture 17" descr="B2HANDLE ORIGINAL NO PAYOFF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733800"/>
              <a:ext cx="4712400" cy="745044"/>
            </a:xfrm>
            <a:prstGeom prst="rect">
              <a:avLst/>
            </a:prstGeom>
          </p:spPr>
        </p:pic>
      </p:grpSp>
      <p:sp>
        <p:nvSpPr>
          <p:cNvPr id="15" name="Rectangle à coins arrondis 14"/>
          <p:cNvSpPr/>
          <p:nvPr/>
        </p:nvSpPr>
        <p:spPr>
          <a:xfrm>
            <a:off x="152400" y="1196752"/>
            <a:ext cx="4419600" cy="5112568"/>
          </a:xfrm>
          <a:prstGeom prst="roundRect">
            <a:avLst>
              <a:gd name="adj" fmla="val 453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4635622" y="1196752"/>
            <a:ext cx="4419600" cy="5112568"/>
          </a:xfrm>
          <a:prstGeom prst="roundRect">
            <a:avLst>
              <a:gd name="adj" fmla="val 453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2B - B2SHARE</a:t>
            </a:r>
          </a:p>
          <a:p>
            <a:r>
              <a:rPr lang="fr-FR" dirty="0" err="1" smtClean="0"/>
              <a:t>Publish</a:t>
            </a:r>
            <a:r>
              <a:rPr lang="fr-FR" dirty="0" smtClean="0"/>
              <a:t> a record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528" y="1268760"/>
            <a:ext cx="5760944" cy="5236745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5508104" y="5085184"/>
            <a:ext cx="1753083" cy="6648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22714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2B - B2SHARE</a:t>
            </a:r>
          </a:p>
          <a:p>
            <a:r>
              <a:rPr lang="fr-FR" dirty="0" err="1" smtClean="0"/>
              <a:t>Publish</a:t>
            </a:r>
            <a:r>
              <a:rPr lang="fr-FR" dirty="0" smtClean="0"/>
              <a:t> a record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528" y="1268760"/>
            <a:ext cx="5760944" cy="5236745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1907704" y="4221088"/>
            <a:ext cx="792088" cy="4487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157434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2B - B2SHARE</a:t>
            </a:r>
          </a:p>
          <a:p>
            <a:r>
              <a:rPr lang="fr-FR" dirty="0" err="1" smtClean="0"/>
              <a:t>Publish</a:t>
            </a:r>
            <a:r>
              <a:rPr lang="fr-FR" dirty="0" smtClean="0"/>
              <a:t> a record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6"/>
          <a:stretch/>
        </p:blipFill>
        <p:spPr>
          <a:xfrm>
            <a:off x="1705358" y="1196752"/>
            <a:ext cx="5984610" cy="5256584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2123728" y="5013176"/>
            <a:ext cx="1080120" cy="4487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91799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8686800" cy="4204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2"/>
          <p:cNvSpPr txBox="1"/>
          <p:nvPr/>
        </p:nvSpPr>
        <p:spPr>
          <a:xfrm>
            <a:off x="1828800" y="153085"/>
            <a:ext cx="5408206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3345"/>
              </a:lnSpc>
            </a:pPr>
            <a:r>
              <a:rPr sz="2800" b="1" spc="-5" dirty="0">
                <a:latin typeface="Century Gothic"/>
                <a:cs typeface="Century Gothic"/>
              </a:rPr>
              <a:t>STEP </a:t>
            </a:r>
            <a:r>
              <a:rPr lang="de-DE" sz="2800" b="1" dirty="0">
                <a:latin typeface="Century Gothic"/>
                <a:cs typeface="Century Gothic"/>
              </a:rPr>
              <a:t>3</a:t>
            </a:r>
            <a:r>
              <a:rPr sz="2800" b="1" dirty="0" smtClean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-</a:t>
            </a:r>
            <a:r>
              <a:rPr sz="2800" b="1" spc="-90" dirty="0">
                <a:latin typeface="Century Gothic"/>
                <a:cs typeface="Century Gothic"/>
              </a:rPr>
              <a:t> </a:t>
            </a:r>
            <a:r>
              <a:rPr sz="2800" b="1" spc="-5" dirty="0" smtClean="0">
                <a:latin typeface="Century Gothic"/>
                <a:cs typeface="Century Gothic"/>
              </a:rPr>
              <a:t>B2</a:t>
            </a:r>
            <a:r>
              <a:rPr lang="de-DE" sz="2800" b="1" spc="-5" dirty="0" smtClean="0">
                <a:latin typeface="Century Gothic"/>
                <a:cs typeface="Century Gothic"/>
              </a:rPr>
              <a:t>FIND</a:t>
            </a:r>
            <a:endParaRPr sz="2800" dirty="0">
              <a:latin typeface="Century Gothic"/>
              <a:cs typeface="Century Gothic"/>
            </a:endParaRPr>
          </a:p>
          <a:p>
            <a:pPr algn="ctr">
              <a:lnSpc>
                <a:spcPts val="3345"/>
              </a:lnSpc>
            </a:pPr>
            <a:r>
              <a:rPr lang="de-DE" sz="2800" b="1" spc="-5" dirty="0" smtClean="0">
                <a:latin typeface="Century Gothic"/>
                <a:cs typeface="Century Gothic"/>
              </a:rPr>
              <a:t>Front </a:t>
            </a:r>
            <a:r>
              <a:rPr lang="de-DE" sz="2800" b="1" spc="-5" dirty="0" err="1" smtClean="0">
                <a:latin typeface="Century Gothic"/>
                <a:cs typeface="Century Gothic"/>
              </a:rPr>
              <a:t>page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5" name="object 2"/>
          <p:cNvSpPr txBox="1"/>
          <p:nvPr/>
        </p:nvSpPr>
        <p:spPr>
          <a:xfrm>
            <a:off x="2768600" y="1003300"/>
            <a:ext cx="35814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 smtClean="0">
                <a:latin typeface="Calibri"/>
                <a:cs typeface="Calibri"/>
                <a:hlinkClick r:id="rId3"/>
              </a:rPr>
              <a:t>http://</a:t>
            </a:r>
            <a:r>
              <a:rPr lang="de-DE" sz="2400" spc="-10" dirty="0" smtClean="0">
                <a:latin typeface="Calibri"/>
                <a:cs typeface="Calibri"/>
                <a:hlinkClick r:id="rId3"/>
              </a:rPr>
              <a:t>trng-b2find</a:t>
            </a:r>
            <a:r>
              <a:rPr sz="2400" spc="-10" dirty="0" smtClean="0">
                <a:latin typeface="Calibri"/>
                <a:cs typeface="Calibri"/>
                <a:hlinkClick r:id="rId3"/>
              </a:rPr>
              <a:t>.</a:t>
            </a:r>
            <a:r>
              <a:rPr lang="de-DE" sz="2400" spc="-10" dirty="0" smtClean="0">
                <a:latin typeface="Calibri"/>
                <a:cs typeface="Calibri"/>
                <a:hlinkClick r:id="rId3"/>
              </a:rPr>
              <a:t>eudat.eu</a:t>
            </a:r>
            <a:r>
              <a:rPr lang="de-DE" sz="2400" spc="-10" dirty="0" smtClean="0">
                <a:latin typeface="Calibri"/>
                <a:cs typeface="Calibri"/>
              </a:rPr>
              <a:t> 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4572000" y="2003266"/>
            <a:ext cx="1143000" cy="540067"/>
          </a:xfrm>
          <a:custGeom>
            <a:avLst/>
            <a:gdLst/>
            <a:ahLst/>
            <a:cxnLst/>
            <a:rect l="l" t="t" r="r" b="b"/>
            <a:pathLst>
              <a:path w="2231390" h="1080135">
                <a:moveTo>
                  <a:pt x="0" y="539784"/>
                </a:moveTo>
                <a:lnTo>
                  <a:pt x="7000" y="478971"/>
                </a:lnTo>
                <a:lnTo>
                  <a:pt x="27501" y="420134"/>
                </a:lnTo>
                <a:lnTo>
                  <a:pt x="60748" y="363636"/>
                </a:lnTo>
                <a:lnTo>
                  <a:pt x="105988" y="309843"/>
                </a:lnTo>
                <a:lnTo>
                  <a:pt x="162467" y="259119"/>
                </a:lnTo>
                <a:lnTo>
                  <a:pt x="194686" y="235022"/>
                </a:lnTo>
                <a:lnTo>
                  <a:pt x="229432" y="211828"/>
                </a:lnTo>
                <a:lnTo>
                  <a:pt x="266612" y="189584"/>
                </a:lnTo>
                <a:lnTo>
                  <a:pt x="306131" y="168336"/>
                </a:lnTo>
                <a:lnTo>
                  <a:pt x="347894" y="148128"/>
                </a:lnTo>
                <a:lnTo>
                  <a:pt x="391808" y="129006"/>
                </a:lnTo>
                <a:lnTo>
                  <a:pt x="437778" y="111016"/>
                </a:lnTo>
                <a:lnTo>
                  <a:pt x="485711" y="94203"/>
                </a:lnTo>
                <a:lnTo>
                  <a:pt x="535512" y="78613"/>
                </a:lnTo>
                <a:lnTo>
                  <a:pt x="587087" y="64292"/>
                </a:lnTo>
                <a:lnTo>
                  <a:pt x="640342" y="51284"/>
                </a:lnTo>
                <a:lnTo>
                  <a:pt x="695182" y="39636"/>
                </a:lnTo>
                <a:lnTo>
                  <a:pt x="751514" y="29394"/>
                </a:lnTo>
                <a:lnTo>
                  <a:pt x="809243" y="20602"/>
                </a:lnTo>
                <a:lnTo>
                  <a:pt x="868275" y="13307"/>
                </a:lnTo>
                <a:lnTo>
                  <a:pt x="928516" y="7553"/>
                </a:lnTo>
                <a:lnTo>
                  <a:pt x="989871" y="3387"/>
                </a:lnTo>
                <a:lnTo>
                  <a:pt x="1052248" y="854"/>
                </a:lnTo>
                <a:lnTo>
                  <a:pt x="1115550" y="0"/>
                </a:lnTo>
                <a:lnTo>
                  <a:pt x="1178854" y="854"/>
                </a:lnTo>
                <a:lnTo>
                  <a:pt x="1241230" y="3387"/>
                </a:lnTo>
                <a:lnTo>
                  <a:pt x="1302587" y="7553"/>
                </a:lnTo>
                <a:lnTo>
                  <a:pt x="1362828" y="13307"/>
                </a:lnTo>
                <a:lnTo>
                  <a:pt x="1421861" y="20602"/>
                </a:lnTo>
                <a:lnTo>
                  <a:pt x="1479590" y="29394"/>
                </a:lnTo>
                <a:lnTo>
                  <a:pt x="1535923" y="39636"/>
                </a:lnTo>
                <a:lnTo>
                  <a:pt x="1590763" y="51284"/>
                </a:lnTo>
                <a:lnTo>
                  <a:pt x="1644018" y="64292"/>
                </a:lnTo>
                <a:lnTo>
                  <a:pt x="1695594" y="78613"/>
                </a:lnTo>
                <a:lnTo>
                  <a:pt x="1745395" y="94203"/>
                </a:lnTo>
                <a:lnTo>
                  <a:pt x="1793328" y="111016"/>
                </a:lnTo>
                <a:lnTo>
                  <a:pt x="1839299" y="129006"/>
                </a:lnTo>
                <a:lnTo>
                  <a:pt x="1883214" y="148128"/>
                </a:lnTo>
                <a:lnTo>
                  <a:pt x="1924977" y="168336"/>
                </a:lnTo>
                <a:lnTo>
                  <a:pt x="1964496" y="189584"/>
                </a:lnTo>
                <a:lnTo>
                  <a:pt x="2001676" y="211828"/>
                </a:lnTo>
                <a:lnTo>
                  <a:pt x="2036423" y="235022"/>
                </a:lnTo>
                <a:lnTo>
                  <a:pt x="2068642" y="259119"/>
                </a:lnTo>
                <a:lnTo>
                  <a:pt x="2098240" y="284075"/>
                </a:lnTo>
                <a:lnTo>
                  <a:pt x="2149194" y="336379"/>
                </a:lnTo>
                <a:lnTo>
                  <a:pt x="2188532" y="391570"/>
                </a:lnTo>
                <a:lnTo>
                  <a:pt x="2215500" y="449283"/>
                </a:lnTo>
                <a:lnTo>
                  <a:pt x="2229345" y="509154"/>
                </a:lnTo>
                <a:lnTo>
                  <a:pt x="2231111" y="539784"/>
                </a:lnTo>
                <a:lnTo>
                  <a:pt x="2229345" y="570415"/>
                </a:lnTo>
                <a:lnTo>
                  <a:pt x="2215500" y="630285"/>
                </a:lnTo>
                <a:lnTo>
                  <a:pt x="2188532" y="687998"/>
                </a:lnTo>
                <a:lnTo>
                  <a:pt x="2149194" y="743189"/>
                </a:lnTo>
                <a:lnTo>
                  <a:pt x="2098240" y="795494"/>
                </a:lnTo>
                <a:lnTo>
                  <a:pt x="2068642" y="820449"/>
                </a:lnTo>
                <a:lnTo>
                  <a:pt x="2036423" y="844546"/>
                </a:lnTo>
                <a:lnTo>
                  <a:pt x="2001676" y="867740"/>
                </a:lnTo>
                <a:lnTo>
                  <a:pt x="1964496" y="889984"/>
                </a:lnTo>
                <a:lnTo>
                  <a:pt x="1924977" y="911232"/>
                </a:lnTo>
                <a:lnTo>
                  <a:pt x="1883214" y="931441"/>
                </a:lnTo>
                <a:lnTo>
                  <a:pt x="1839299" y="950563"/>
                </a:lnTo>
                <a:lnTo>
                  <a:pt x="1793328" y="968553"/>
                </a:lnTo>
                <a:lnTo>
                  <a:pt x="1745395" y="985365"/>
                </a:lnTo>
                <a:lnTo>
                  <a:pt x="1695594" y="1000955"/>
                </a:lnTo>
                <a:lnTo>
                  <a:pt x="1644018" y="1015277"/>
                </a:lnTo>
                <a:lnTo>
                  <a:pt x="1590763" y="1028284"/>
                </a:lnTo>
                <a:lnTo>
                  <a:pt x="1535923" y="1039932"/>
                </a:lnTo>
                <a:lnTo>
                  <a:pt x="1479590" y="1050174"/>
                </a:lnTo>
                <a:lnTo>
                  <a:pt x="1421861" y="1058966"/>
                </a:lnTo>
                <a:lnTo>
                  <a:pt x="1362828" y="1066261"/>
                </a:lnTo>
                <a:lnTo>
                  <a:pt x="1302587" y="1072015"/>
                </a:lnTo>
                <a:lnTo>
                  <a:pt x="1241230" y="1076181"/>
                </a:lnTo>
                <a:lnTo>
                  <a:pt x="1178854" y="1078714"/>
                </a:lnTo>
                <a:lnTo>
                  <a:pt x="1115550" y="1079569"/>
                </a:lnTo>
                <a:lnTo>
                  <a:pt x="1052248" y="1078714"/>
                </a:lnTo>
                <a:lnTo>
                  <a:pt x="989871" y="1076181"/>
                </a:lnTo>
                <a:lnTo>
                  <a:pt x="928516" y="1072015"/>
                </a:lnTo>
                <a:lnTo>
                  <a:pt x="868275" y="1066261"/>
                </a:lnTo>
                <a:lnTo>
                  <a:pt x="809243" y="1058966"/>
                </a:lnTo>
                <a:lnTo>
                  <a:pt x="751514" y="1050174"/>
                </a:lnTo>
                <a:lnTo>
                  <a:pt x="695182" y="1039932"/>
                </a:lnTo>
                <a:lnTo>
                  <a:pt x="640342" y="1028284"/>
                </a:lnTo>
                <a:lnTo>
                  <a:pt x="587087" y="1015277"/>
                </a:lnTo>
                <a:lnTo>
                  <a:pt x="535512" y="1000955"/>
                </a:lnTo>
                <a:lnTo>
                  <a:pt x="485711" y="985365"/>
                </a:lnTo>
                <a:lnTo>
                  <a:pt x="437778" y="968553"/>
                </a:lnTo>
                <a:lnTo>
                  <a:pt x="391808" y="950563"/>
                </a:lnTo>
                <a:lnTo>
                  <a:pt x="347894" y="931441"/>
                </a:lnTo>
                <a:lnTo>
                  <a:pt x="306131" y="911232"/>
                </a:lnTo>
                <a:lnTo>
                  <a:pt x="266612" y="889984"/>
                </a:lnTo>
                <a:lnTo>
                  <a:pt x="229432" y="867740"/>
                </a:lnTo>
                <a:lnTo>
                  <a:pt x="194686" y="844546"/>
                </a:lnTo>
                <a:lnTo>
                  <a:pt x="162467" y="820449"/>
                </a:lnTo>
                <a:lnTo>
                  <a:pt x="132870" y="795494"/>
                </a:lnTo>
                <a:lnTo>
                  <a:pt x="81916" y="743189"/>
                </a:lnTo>
                <a:lnTo>
                  <a:pt x="42578" y="687998"/>
                </a:lnTo>
                <a:lnTo>
                  <a:pt x="15610" y="630285"/>
                </a:lnTo>
                <a:lnTo>
                  <a:pt x="1765" y="570415"/>
                </a:lnTo>
                <a:lnTo>
                  <a:pt x="0" y="539784"/>
                </a:lnTo>
                <a:close/>
              </a:path>
            </a:pathLst>
          </a:custGeom>
          <a:ln w="327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/>
          <p:nvPr/>
        </p:nvSpPr>
        <p:spPr>
          <a:xfrm>
            <a:off x="4991100" y="4076700"/>
            <a:ext cx="647700" cy="381000"/>
          </a:xfrm>
          <a:custGeom>
            <a:avLst/>
            <a:gdLst/>
            <a:ahLst/>
            <a:cxnLst/>
            <a:rect l="l" t="t" r="r" b="b"/>
            <a:pathLst>
              <a:path w="2231390" h="1080135">
                <a:moveTo>
                  <a:pt x="0" y="539784"/>
                </a:moveTo>
                <a:lnTo>
                  <a:pt x="7000" y="478971"/>
                </a:lnTo>
                <a:lnTo>
                  <a:pt x="27501" y="420134"/>
                </a:lnTo>
                <a:lnTo>
                  <a:pt x="60748" y="363636"/>
                </a:lnTo>
                <a:lnTo>
                  <a:pt x="105988" y="309843"/>
                </a:lnTo>
                <a:lnTo>
                  <a:pt x="162467" y="259119"/>
                </a:lnTo>
                <a:lnTo>
                  <a:pt x="194686" y="235022"/>
                </a:lnTo>
                <a:lnTo>
                  <a:pt x="229432" y="211828"/>
                </a:lnTo>
                <a:lnTo>
                  <a:pt x="266612" y="189584"/>
                </a:lnTo>
                <a:lnTo>
                  <a:pt x="306131" y="168336"/>
                </a:lnTo>
                <a:lnTo>
                  <a:pt x="347894" y="148128"/>
                </a:lnTo>
                <a:lnTo>
                  <a:pt x="391808" y="129006"/>
                </a:lnTo>
                <a:lnTo>
                  <a:pt x="437778" y="111016"/>
                </a:lnTo>
                <a:lnTo>
                  <a:pt x="485711" y="94203"/>
                </a:lnTo>
                <a:lnTo>
                  <a:pt x="535512" y="78613"/>
                </a:lnTo>
                <a:lnTo>
                  <a:pt x="587087" y="64292"/>
                </a:lnTo>
                <a:lnTo>
                  <a:pt x="640342" y="51284"/>
                </a:lnTo>
                <a:lnTo>
                  <a:pt x="695182" y="39636"/>
                </a:lnTo>
                <a:lnTo>
                  <a:pt x="751514" y="29394"/>
                </a:lnTo>
                <a:lnTo>
                  <a:pt x="809243" y="20602"/>
                </a:lnTo>
                <a:lnTo>
                  <a:pt x="868275" y="13307"/>
                </a:lnTo>
                <a:lnTo>
                  <a:pt x="928516" y="7553"/>
                </a:lnTo>
                <a:lnTo>
                  <a:pt x="989871" y="3387"/>
                </a:lnTo>
                <a:lnTo>
                  <a:pt x="1052248" y="854"/>
                </a:lnTo>
                <a:lnTo>
                  <a:pt x="1115550" y="0"/>
                </a:lnTo>
                <a:lnTo>
                  <a:pt x="1178854" y="854"/>
                </a:lnTo>
                <a:lnTo>
                  <a:pt x="1241230" y="3387"/>
                </a:lnTo>
                <a:lnTo>
                  <a:pt x="1302587" y="7553"/>
                </a:lnTo>
                <a:lnTo>
                  <a:pt x="1362828" y="13307"/>
                </a:lnTo>
                <a:lnTo>
                  <a:pt x="1421861" y="20602"/>
                </a:lnTo>
                <a:lnTo>
                  <a:pt x="1479590" y="29394"/>
                </a:lnTo>
                <a:lnTo>
                  <a:pt x="1535923" y="39636"/>
                </a:lnTo>
                <a:lnTo>
                  <a:pt x="1590763" y="51284"/>
                </a:lnTo>
                <a:lnTo>
                  <a:pt x="1644018" y="64292"/>
                </a:lnTo>
                <a:lnTo>
                  <a:pt x="1695594" y="78613"/>
                </a:lnTo>
                <a:lnTo>
                  <a:pt x="1745395" y="94203"/>
                </a:lnTo>
                <a:lnTo>
                  <a:pt x="1793328" y="111016"/>
                </a:lnTo>
                <a:lnTo>
                  <a:pt x="1839299" y="129006"/>
                </a:lnTo>
                <a:lnTo>
                  <a:pt x="1883214" y="148128"/>
                </a:lnTo>
                <a:lnTo>
                  <a:pt x="1924977" y="168336"/>
                </a:lnTo>
                <a:lnTo>
                  <a:pt x="1964496" y="189584"/>
                </a:lnTo>
                <a:lnTo>
                  <a:pt x="2001676" y="211828"/>
                </a:lnTo>
                <a:lnTo>
                  <a:pt x="2036423" y="235022"/>
                </a:lnTo>
                <a:lnTo>
                  <a:pt x="2068642" y="259119"/>
                </a:lnTo>
                <a:lnTo>
                  <a:pt x="2098240" y="284075"/>
                </a:lnTo>
                <a:lnTo>
                  <a:pt x="2149194" y="336379"/>
                </a:lnTo>
                <a:lnTo>
                  <a:pt x="2188532" y="391570"/>
                </a:lnTo>
                <a:lnTo>
                  <a:pt x="2215500" y="449283"/>
                </a:lnTo>
                <a:lnTo>
                  <a:pt x="2229345" y="509154"/>
                </a:lnTo>
                <a:lnTo>
                  <a:pt x="2231111" y="539784"/>
                </a:lnTo>
                <a:lnTo>
                  <a:pt x="2229345" y="570415"/>
                </a:lnTo>
                <a:lnTo>
                  <a:pt x="2215500" y="630285"/>
                </a:lnTo>
                <a:lnTo>
                  <a:pt x="2188532" y="687998"/>
                </a:lnTo>
                <a:lnTo>
                  <a:pt x="2149194" y="743189"/>
                </a:lnTo>
                <a:lnTo>
                  <a:pt x="2098240" y="795494"/>
                </a:lnTo>
                <a:lnTo>
                  <a:pt x="2068642" y="820449"/>
                </a:lnTo>
                <a:lnTo>
                  <a:pt x="2036423" y="844546"/>
                </a:lnTo>
                <a:lnTo>
                  <a:pt x="2001676" y="867740"/>
                </a:lnTo>
                <a:lnTo>
                  <a:pt x="1964496" y="889984"/>
                </a:lnTo>
                <a:lnTo>
                  <a:pt x="1924977" y="911232"/>
                </a:lnTo>
                <a:lnTo>
                  <a:pt x="1883214" y="931441"/>
                </a:lnTo>
                <a:lnTo>
                  <a:pt x="1839299" y="950563"/>
                </a:lnTo>
                <a:lnTo>
                  <a:pt x="1793328" y="968553"/>
                </a:lnTo>
                <a:lnTo>
                  <a:pt x="1745395" y="985365"/>
                </a:lnTo>
                <a:lnTo>
                  <a:pt x="1695594" y="1000955"/>
                </a:lnTo>
                <a:lnTo>
                  <a:pt x="1644018" y="1015277"/>
                </a:lnTo>
                <a:lnTo>
                  <a:pt x="1590763" y="1028284"/>
                </a:lnTo>
                <a:lnTo>
                  <a:pt x="1535923" y="1039932"/>
                </a:lnTo>
                <a:lnTo>
                  <a:pt x="1479590" y="1050174"/>
                </a:lnTo>
                <a:lnTo>
                  <a:pt x="1421861" y="1058966"/>
                </a:lnTo>
                <a:lnTo>
                  <a:pt x="1362828" y="1066261"/>
                </a:lnTo>
                <a:lnTo>
                  <a:pt x="1302587" y="1072015"/>
                </a:lnTo>
                <a:lnTo>
                  <a:pt x="1241230" y="1076181"/>
                </a:lnTo>
                <a:lnTo>
                  <a:pt x="1178854" y="1078714"/>
                </a:lnTo>
                <a:lnTo>
                  <a:pt x="1115550" y="1079569"/>
                </a:lnTo>
                <a:lnTo>
                  <a:pt x="1052248" y="1078714"/>
                </a:lnTo>
                <a:lnTo>
                  <a:pt x="989871" y="1076181"/>
                </a:lnTo>
                <a:lnTo>
                  <a:pt x="928516" y="1072015"/>
                </a:lnTo>
                <a:lnTo>
                  <a:pt x="868275" y="1066261"/>
                </a:lnTo>
                <a:lnTo>
                  <a:pt x="809243" y="1058966"/>
                </a:lnTo>
                <a:lnTo>
                  <a:pt x="751514" y="1050174"/>
                </a:lnTo>
                <a:lnTo>
                  <a:pt x="695182" y="1039932"/>
                </a:lnTo>
                <a:lnTo>
                  <a:pt x="640342" y="1028284"/>
                </a:lnTo>
                <a:lnTo>
                  <a:pt x="587087" y="1015277"/>
                </a:lnTo>
                <a:lnTo>
                  <a:pt x="535512" y="1000955"/>
                </a:lnTo>
                <a:lnTo>
                  <a:pt x="485711" y="985365"/>
                </a:lnTo>
                <a:lnTo>
                  <a:pt x="437778" y="968553"/>
                </a:lnTo>
                <a:lnTo>
                  <a:pt x="391808" y="950563"/>
                </a:lnTo>
                <a:lnTo>
                  <a:pt x="347894" y="931441"/>
                </a:lnTo>
                <a:lnTo>
                  <a:pt x="306131" y="911232"/>
                </a:lnTo>
                <a:lnTo>
                  <a:pt x="266612" y="889984"/>
                </a:lnTo>
                <a:lnTo>
                  <a:pt x="229432" y="867740"/>
                </a:lnTo>
                <a:lnTo>
                  <a:pt x="194686" y="844546"/>
                </a:lnTo>
                <a:lnTo>
                  <a:pt x="162467" y="820449"/>
                </a:lnTo>
                <a:lnTo>
                  <a:pt x="132870" y="795494"/>
                </a:lnTo>
                <a:lnTo>
                  <a:pt x="81916" y="743189"/>
                </a:lnTo>
                <a:lnTo>
                  <a:pt x="42578" y="687998"/>
                </a:lnTo>
                <a:lnTo>
                  <a:pt x="15610" y="630285"/>
                </a:lnTo>
                <a:lnTo>
                  <a:pt x="1765" y="570415"/>
                </a:lnTo>
                <a:lnTo>
                  <a:pt x="0" y="539784"/>
                </a:lnTo>
                <a:close/>
              </a:path>
            </a:pathLst>
          </a:custGeom>
          <a:ln w="327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833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2600" y="153085"/>
            <a:ext cx="5408206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3345"/>
              </a:lnSpc>
            </a:pPr>
            <a:r>
              <a:rPr lang="de-DE" sz="2800" b="1" spc="-5" dirty="0" smtClean="0">
                <a:latin typeface="Century Gothic"/>
                <a:cs typeface="Century Gothic"/>
              </a:rPr>
              <a:t>STEP 3</a:t>
            </a:r>
            <a:r>
              <a:rPr sz="2800" b="1" dirty="0" smtClean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-</a:t>
            </a:r>
            <a:r>
              <a:rPr sz="2800" b="1" spc="-90" dirty="0">
                <a:latin typeface="Century Gothic"/>
                <a:cs typeface="Century Gothic"/>
              </a:rPr>
              <a:t> </a:t>
            </a:r>
            <a:r>
              <a:rPr sz="2800" b="1" spc="-5" dirty="0" smtClean="0">
                <a:latin typeface="Century Gothic"/>
                <a:cs typeface="Century Gothic"/>
              </a:rPr>
              <a:t>B2</a:t>
            </a:r>
            <a:r>
              <a:rPr lang="de-DE" sz="2800" b="1" spc="-5" dirty="0" smtClean="0">
                <a:latin typeface="Century Gothic"/>
                <a:cs typeface="Century Gothic"/>
              </a:rPr>
              <a:t>FIND</a:t>
            </a:r>
            <a:endParaRPr sz="2800" dirty="0">
              <a:latin typeface="Century Gothic"/>
              <a:cs typeface="Century Gothic"/>
            </a:endParaRPr>
          </a:p>
          <a:p>
            <a:pPr algn="ctr">
              <a:lnSpc>
                <a:spcPts val="3345"/>
              </a:lnSpc>
            </a:pPr>
            <a:r>
              <a:rPr lang="de-DE" sz="2800" b="1" spc="-5" dirty="0" err="1" smtClean="0">
                <a:latin typeface="Century Gothic"/>
                <a:cs typeface="Century Gothic"/>
              </a:rPr>
              <a:t>Freetext</a:t>
            </a:r>
            <a:r>
              <a:rPr lang="de-DE" sz="2800" b="1" spc="-5" dirty="0" smtClean="0">
                <a:latin typeface="Century Gothic"/>
                <a:cs typeface="Century Gothic"/>
              </a:rPr>
              <a:t> </a:t>
            </a:r>
            <a:r>
              <a:rPr lang="de-DE" sz="2800" b="1" spc="-5" dirty="0" err="1" smtClean="0">
                <a:latin typeface="Century Gothic"/>
                <a:cs typeface="Century Gothic"/>
              </a:rPr>
              <a:t>search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724415"/>
            <a:ext cx="8610600" cy="308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bject 4"/>
          <p:cNvSpPr/>
          <p:nvPr/>
        </p:nvSpPr>
        <p:spPr>
          <a:xfrm>
            <a:off x="1143000" y="1974533"/>
            <a:ext cx="1143000" cy="540067"/>
          </a:xfrm>
          <a:custGeom>
            <a:avLst/>
            <a:gdLst/>
            <a:ahLst/>
            <a:cxnLst/>
            <a:rect l="l" t="t" r="r" b="b"/>
            <a:pathLst>
              <a:path w="2231390" h="1080135">
                <a:moveTo>
                  <a:pt x="0" y="539784"/>
                </a:moveTo>
                <a:lnTo>
                  <a:pt x="7000" y="478971"/>
                </a:lnTo>
                <a:lnTo>
                  <a:pt x="27501" y="420134"/>
                </a:lnTo>
                <a:lnTo>
                  <a:pt x="60748" y="363636"/>
                </a:lnTo>
                <a:lnTo>
                  <a:pt x="105988" y="309843"/>
                </a:lnTo>
                <a:lnTo>
                  <a:pt x="162467" y="259119"/>
                </a:lnTo>
                <a:lnTo>
                  <a:pt x="194686" y="235022"/>
                </a:lnTo>
                <a:lnTo>
                  <a:pt x="229432" y="211828"/>
                </a:lnTo>
                <a:lnTo>
                  <a:pt x="266612" y="189584"/>
                </a:lnTo>
                <a:lnTo>
                  <a:pt x="306131" y="168336"/>
                </a:lnTo>
                <a:lnTo>
                  <a:pt x="347894" y="148128"/>
                </a:lnTo>
                <a:lnTo>
                  <a:pt x="391808" y="129006"/>
                </a:lnTo>
                <a:lnTo>
                  <a:pt x="437778" y="111016"/>
                </a:lnTo>
                <a:lnTo>
                  <a:pt x="485711" y="94203"/>
                </a:lnTo>
                <a:lnTo>
                  <a:pt x="535512" y="78613"/>
                </a:lnTo>
                <a:lnTo>
                  <a:pt x="587087" y="64292"/>
                </a:lnTo>
                <a:lnTo>
                  <a:pt x="640342" y="51284"/>
                </a:lnTo>
                <a:lnTo>
                  <a:pt x="695182" y="39636"/>
                </a:lnTo>
                <a:lnTo>
                  <a:pt x="751514" y="29394"/>
                </a:lnTo>
                <a:lnTo>
                  <a:pt x="809243" y="20602"/>
                </a:lnTo>
                <a:lnTo>
                  <a:pt x="868275" y="13307"/>
                </a:lnTo>
                <a:lnTo>
                  <a:pt x="928516" y="7553"/>
                </a:lnTo>
                <a:lnTo>
                  <a:pt x="989871" y="3387"/>
                </a:lnTo>
                <a:lnTo>
                  <a:pt x="1052248" y="854"/>
                </a:lnTo>
                <a:lnTo>
                  <a:pt x="1115550" y="0"/>
                </a:lnTo>
                <a:lnTo>
                  <a:pt x="1178854" y="854"/>
                </a:lnTo>
                <a:lnTo>
                  <a:pt x="1241230" y="3387"/>
                </a:lnTo>
                <a:lnTo>
                  <a:pt x="1302587" y="7553"/>
                </a:lnTo>
                <a:lnTo>
                  <a:pt x="1362828" y="13307"/>
                </a:lnTo>
                <a:lnTo>
                  <a:pt x="1421861" y="20602"/>
                </a:lnTo>
                <a:lnTo>
                  <a:pt x="1479590" y="29394"/>
                </a:lnTo>
                <a:lnTo>
                  <a:pt x="1535923" y="39636"/>
                </a:lnTo>
                <a:lnTo>
                  <a:pt x="1590763" y="51284"/>
                </a:lnTo>
                <a:lnTo>
                  <a:pt x="1644018" y="64292"/>
                </a:lnTo>
                <a:lnTo>
                  <a:pt x="1695594" y="78613"/>
                </a:lnTo>
                <a:lnTo>
                  <a:pt x="1745395" y="94203"/>
                </a:lnTo>
                <a:lnTo>
                  <a:pt x="1793328" y="111016"/>
                </a:lnTo>
                <a:lnTo>
                  <a:pt x="1839299" y="129006"/>
                </a:lnTo>
                <a:lnTo>
                  <a:pt x="1883214" y="148128"/>
                </a:lnTo>
                <a:lnTo>
                  <a:pt x="1924977" y="168336"/>
                </a:lnTo>
                <a:lnTo>
                  <a:pt x="1964496" y="189584"/>
                </a:lnTo>
                <a:lnTo>
                  <a:pt x="2001676" y="211828"/>
                </a:lnTo>
                <a:lnTo>
                  <a:pt x="2036423" y="235022"/>
                </a:lnTo>
                <a:lnTo>
                  <a:pt x="2068642" y="259119"/>
                </a:lnTo>
                <a:lnTo>
                  <a:pt x="2098240" y="284075"/>
                </a:lnTo>
                <a:lnTo>
                  <a:pt x="2149194" y="336379"/>
                </a:lnTo>
                <a:lnTo>
                  <a:pt x="2188532" y="391570"/>
                </a:lnTo>
                <a:lnTo>
                  <a:pt x="2215500" y="449283"/>
                </a:lnTo>
                <a:lnTo>
                  <a:pt x="2229345" y="509154"/>
                </a:lnTo>
                <a:lnTo>
                  <a:pt x="2231111" y="539784"/>
                </a:lnTo>
                <a:lnTo>
                  <a:pt x="2229345" y="570415"/>
                </a:lnTo>
                <a:lnTo>
                  <a:pt x="2215500" y="630285"/>
                </a:lnTo>
                <a:lnTo>
                  <a:pt x="2188532" y="687998"/>
                </a:lnTo>
                <a:lnTo>
                  <a:pt x="2149194" y="743189"/>
                </a:lnTo>
                <a:lnTo>
                  <a:pt x="2098240" y="795494"/>
                </a:lnTo>
                <a:lnTo>
                  <a:pt x="2068642" y="820449"/>
                </a:lnTo>
                <a:lnTo>
                  <a:pt x="2036423" y="844546"/>
                </a:lnTo>
                <a:lnTo>
                  <a:pt x="2001676" y="867740"/>
                </a:lnTo>
                <a:lnTo>
                  <a:pt x="1964496" y="889984"/>
                </a:lnTo>
                <a:lnTo>
                  <a:pt x="1924977" y="911232"/>
                </a:lnTo>
                <a:lnTo>
                  <a:pt x="1883214" y="931441"/>
                </a:lnTo>
                <a:lnTo>
                  <a:pt x="1839299" y="950563"/>
                </a:lnTo>
                <a:lnTo>
                  <a:pt x="1793328" y="968553"/>
                </a:lnTo>
                <a:lnTo>
                  <a:pt x="1745395" y="985365"/>
                </a:lnTo>
                <a:lnTo>
                  <a:pt x="1695594" y="1000955"/>
                </a:lnTo>
                <a:lnTo>
                  <a:pt x="1644018" y="1015277"/>
                </a:lnTo>
                <a:lnTo>
                  <a:pt x="1590763" y="1028284"/>
                </a:lnTo>
                <a:lnTo>
                  <a:pt x="1535923" y="1039932"/>
                </a:lnTo>
                <a:lnTo>
                  <a:pt x="1479590" y="1050174"/>
                </a:lnTo>
                <a:lnTo>
                  <a:pt x="1421861" y="1058966"/>
                </a:lnTo>
                <a:lnTo>
                  <a:pt x="1362828" y="1066261"/>
                </a:lnTo>
                <a:lnTo>
                  <a:pt x="1302587" y="1072015"/>
                </a:lnTo>
                <a:lnTo>
                  <a:pt x="1241230" y="1076181"/>
                </a:lnTo>
                <a:lnTo>
                  <a:pt x="1178854" y="1078714"/>
                </a:lnTo>
                <a:lnTo>
                  <a:pt x="1115550" y="1079569"/>
                </a:lnTo>
                <a:lnTo>
                  <a:pt x="1052248" y="1078714"/>
                </a:lnTo>
                <a:lnTo>
                  <a:pt x="989871" y="1076181"/>
                </a:lnTo>
                <a:lnTo>
                  <a:pt x="928516" y="1072015"/>
                </a:lnTo>
                <a:lnTo>
                  <a:pt x="868275" y="1066261"/>
                </a:lnTo>
                <a:lnTo>
                  <a:pt x="809243" y="1058966"/>
                </a:lnTo>
                <a:lnTo>
                  <a:pt x="751514" y="1050174"/>
                </a:lnTo>
                <a:lnTo>
                  <a:pt x="695182" y="1039932"/>
                </a:lnTo>
                <a:lnTo>
                  <a:pt x="640342" y="1028284"/>
                </a:lnTo>
                <a:lnTo>
                  <a:pt x="587087" y="1015277"/>
                </a:lnTo>
                <a:lnTo>
                  <a:pt x="535512" y="1000955"/>
                </a:lnTo>
                <a:lnTo>
                  <a:pt x="485711" y="985365"/>
                </a:lnTo>
                <a:lnTo>
                  <a:pt x="437778" y="968553"/>
                </a:lnTo>
                <a:lnTo>
                  <a:pt x="391808" y="950563"/>
                </a:lnTo>
                <a:lnTo>
                  <a:pt x="347894" y="931441"/>
                </a:lnTo>
                <a:lnTo>
                  <a:pt x="306131" y="911232"/>
                </a:lnTo>
                <a:lnTo>
                  <a:pt x="266612" y="889984"/>
                </a:lnTo>
                <a:lnTo>
                  <a:pt x="229432" y="867740"/>
                </a:lnTo>
                <a:lnTo>
                  <a:pt x="194686" y="844546"/>
                </a:lnTo>
                <a:lnTo>
                  <a:pt x="162467" y="820449"/>
                </a:lnTo>
                <a:lnTo>
                  <a:pt x="132870" y="795494"/>
                </a:lnTo>
                <a:lnTo>
                  <a:pt x="81916" y="743189"/>
                </a:lnTo>
                <a:lnTo>
                  <a:pt x="42578" y="687998"/>
                </a:lnTo>
                <a:lnTo>
                  <a:pt x="15610" y="630285"/>
                </a:lnTo>
                <a:lnTo>
                  <a:pt x="1765" y="570415"/>
                </a:lnTo>
                <a:lnTo>
                  <a:pt x="0" y="539784"/>
                </a:lnTo>
                <a:close/>
              </a:path>
            </a:pathLst>
          </a:custGeom>
          <a:ln w="327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313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5752" y="141070"/>
            <a:ext cx="4648200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3345"/>
              </a:lnSpc>
            </a:pPr>
            <a:r>
              <a:rPr lang="de-DE" sz="2800" b="1" spc="-5" dirty="0" smtClean="0">
                <a:latin typeface="Century Gothic"/>
                <a:cs typeface="Century Gothic"/>
              </a:rPr>
              <a:t>STEP 3</a:t>
            </a:r>
            <a:r>
              <a:rPr sz="2800" b="1" dirty="0" smtClean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-</a:t>
            </a:r>
            <a:r>
              <a:rPr sz="2800" b="1" spc="-90" dirty="0">
                <a:latin typeface="Century Gothic"/>
                <a:cs typeface="Century Gothic"/>
              </a:rPr>
              <a:t> </a:t>
            </a:r>
            <a:r>
              <a:rPr sz="2800" b="1" spc="-5" dirty="0" smtClean="0">
                <a:latin typeface="Century Gothic"/>
                <a:cs typeface="Century Gothic"/>
              </a:rPr>
              <a:t>B2</a:t>
            </a:r>
            <a:r>
              <a:rPr lang="de-DE" sz="2800" b="1" spc="-5" dirty="0" smtClean="0">
                <a:latin typeface="Century Gothic"/>
                <a:cs typeface="Century Gothic"/>
              </a:rPr>
              <a:t>FIND</a:t>
            </a:r>
            <a:endParaRPr sz="2800" dirty="0">
              <a:latin typeface="Century Gothic"/>
              <a:cs typeface="Century Gothic"/>
            </a:endParaRPr>
          </a:p>
          <a:p>
            <a:pPr algn="ctr">
              <a:lnSpc>
                <a:spcPts val="3345"/>
              </a:lnSpc>
            </a:pPr>
            <a:r>
              <a:rPr lang="de-DE" sz="2800" b="1" spc="-5" dirty="0" err="1" smtClean="0">
                <a:latin typeface="Century Gothic"/>
                <a:cs typeface="Century Gothic"/>
              </a:rPr>
              <a:t>Facetted</a:t>
            </a:r>
            <a:r>
              <a:rPr lang="de-DE" sz="2800" b="1" spc="-5" dirty="0" smtClean="0">
                <a:latin typeface="Century Gothic"/>
                <a:cs typeface="Century Gothic"/>
              </a:rPr>
              <a:t> Search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2700"/>
            <a:ext cx="1905000" cy="6675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857672" y="1527750"/>
            <a:ext cx="295232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  <a:buSzPct val="100000"/>
            </a:pPr>
            <a:r>
              <a:rPr lang="en-GB" sz="2000" dirty="0">
                <a:solidFill>
                  <a:prstClr val="black"/>
                </a:solidFill>
                <a:latin typeface="Century Gothic" pitchFamily="34" charset="0"/>
              </a:rPr>
              <a:t>B2FIND provides ‘faceted’ search for</a:t>
            </a: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r>
              <a:rPr lang="en-GB" sz="2000" dirty="0" smtClean="0">
                <a:solidFill>
                  <a:prstClr val="black"/>
                </a:solidFill>
                <a:latin typeface="Century Gothic" pitchFamily="34" charset="0"/>
              </a:rPr>
              <a:t>Location</a:t>
            </a:r>
            <a:endParaRPr lang="en-GB" sz="2000" dirty="0">
              <a:solidFill>
                <a:prstClr val="black"/>
              </a:solidFill>
              <a:latin typeface="Century Gothic" pitchFamily="34" charset="0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r>
              <a:rPr lang="en-GB" sz="2000" dirty="0">
                <a:solidFill>
                  <a:prstClr val="black"/>
                </a:solidFill>
                <a:latin typeface="Century Gothic" pitchFamily="34" charset="0"/>
              </a:rPr>
              <a:t>Temporal coverage</a:t>
            </a: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r>
              <a:rPr lang="en-GB" sz="2000" dirty="0">
                <a:solidFill>
                  <a:prstClr val="black"/>
                </a:solidFill>
                <a:latin typeface="Century Gothic" pitchFamily="34" charset="0"/>
              </a:rPr>
              <a:t>Publication year</a:t>
            </a: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r>
              <a:rPr lang="en-GB" sz="2000" dirty="0">
                <a:solidFill>
                  <a:prstClr val="black"/>
                </a:solidFill>
                <a:latin typeface="Century Gothic" pitchFamily="34" charset="0"/>
              </a:rPr>
              <a:t>Textual facets:</a:t>
            </a:r>
          </a:p>
          <a:p>
            <a:pPr marL="742950" lvl="1" indent="-285750">
              <a:spcBef>
                <a:spcPct val="20000"/>
              </a:spcBef>
              <a:buSzPct val="100000"/>
              <a:buBlip>
                <a:blip r:embed="rId3"/>
              </a:buBlip>
            </a:pPr>
            <a:r>
              <a:rPr lang="en-GB" sz="2000" dirty="0">
                <a:solidFill>
                  <a:prstClr val="black"/>
                </a:solidFill>
                <a:latin typeface="Century Gothic" pitchFamily="34" charset="0"/>
              </a:rPr>
              <a:t>Communities</a:t>
            </a:r>
          </a:p>
          <a:p>
            <a:pPr marL="742950" lvl="1" indent="-285750">
              <a:spcBef>
                <a:spcPct val="20000"/>
              </a:spcBef>
              <a:buSzPct val="100000"/>
              <a:buBlip>
                <a:blip r:embed="rId3"/>
              </a:buBlip>
            </a:pPr>
            <a:r>
              <a:rPr lang="en-GB" sz="2000" dirty="0">
                <a:solidFill>
                  <a:prstClr val="black"/>
                </a:solidFill>
                <a:latin typeface="Century Gothic" pitchFamily="34" charset="0"/>
              </a:rPr>
              <a:t>Tags</a:t>
            </a:r>
          </a:p>
          <a:p>
            <a:pPr marL="742950" lvl="1" indent="-285750">
              <a:spcBef>
                <a:spcPct val="20000"/>
              </a:spcBef>
              <a:buSzPct val="100000"/>
              <a:buBlip>
                <a:blip r:embed="rId3"/>
              </a:buBlip>
            </a:pPr>
            <a:r>
              <a:rPr lang="en-GB" sz="2000" dirty="0">
                <a:solidFill>
                  <a:prstClr val="black"/>
                </a:solidFill>
                <a:latin typeface="Century Gothic" pitchFamily="34" charset="0"/>
              </a:rPr>
              <a:t>Creator</a:t>
            </a:r>
          </a:p>
          <a:p>
            <a:pPr marL="742950" lvl="1" indent="-285750">
              <a:spcBef>
                <a:spcPct val="20000"/>
              </a:spcBef>
              <a:buSzPct val="100000"/>
              <a:buBlip>
                <a:blip r:embed="rId3"/>
              </a:buBlip>
            </a:pPr>
            <a:r>
              <a:rPr lang="en-GB" sz="2000" dirty="0">
                <a:solidFill>
                  <a:prstClr val="black"/>
                </a:solidFill>
                <a:latin typeface="Century Gothic" pitchFamily="34" charset="0"/>
              </a:rPr>
              <a:t>Discipline</a:t>
            </a:r>
          </a:p>
          <a:p>
            <a:pPr marL="742950" lvl="1" indent="-285750">
              <a:spcBef>
                <a:spcPct val="20000"/>
              </a:spcBef>
              <a:buSzPct val="100000"/>
              <a:buBlip>
                <a:blip r:embed="rId3"/>
              </a:buBlip>
            </a:pPr>
            <a:r>
              <a:rPr lang="en-GB" sz="2000" dirty="0">
                <a:solidFill>
                  <a:prstClr val="black"/>
                </a:solidFill>
                <a:latin typeface="Century Gothic" pitchFamily="34" charset="0"/>
              </a:rPr>
              <a:t>Publisher etc</a:t>
            </a:r>
            <a:r>
              <a:rPr lang="en-GB" sz="2000" dirty="0" smtClean="0">
                <a:solidFill>
                  <a:prstClr val="black"/>
                </a:solidFill>
                <a:latin typeface="Century Gothic" pitchFamily="34" charset="0"/>
              </a:rPr>
              <a:t>.</a:t>
            </a:r>
            <a:endParaRPr lang="en-GB" sz="2000" dirty="0">
              <a:solidFill>
                <a:prstClr val="black"/>
              </a:solidFill>
              <a:latin typeface="Century Gothic" pitchFamily="34" charset="0"/>
            </a:endParaRPr>
          </a:p>
        </p:txBody>
      </p:sp>
      <p:cxnSp>
        <p:nvCxnSpPr>
          <p:cNvPr id="6" name="Gerade Verbindung mit Pfeil 9"/>
          <p:cNvCxnSpPr/>
          <p:nvPr/>
        </p:nvCxnSpPr>
        <p:spPr>
          <a:xfrm>
            <a:off x="3445484" y="4670426"/>
            <a:ext cx="2345716" cy="434974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1 10"/>
          <p:cNvCxnSpPr/>
          <p:nvPr/>
        </p:nvCxnSpPr>
        <p:spPr>
          <a:xfrm>
            <a:off x="3445484" y="3733800"/>
            <a:ext cx="0" cy="213360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 flipV="1">
            <a:off x="2550556" y="987456"/>
            <a:ext cx="4193144" cy="139597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 flipV="1">
            <a:off x="2550556" y="2286000"/>
            <a:ext cx="3316844" cy="38546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>
            <a:off x="3445484" y="3429000"/>
            <a:ext cx="2421916" cy="215297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1 10"/>
          <p:cNvCxnSpPr/>
          <p:nvPr/>
        </p:nvCxnSpPr>
        <p:spPr>
          <a:xfrm>
            <a:off x="5791200" y="4203174"/>
            <a:ext cx="0" cy="248503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17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2600" y="153085"/>
            <a:ext cx="5408206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3345"/>
              </a:lnSpc>
            </a:pPr>
            <a:r>
              <a:rPr lang="de-DE" sz="2800" b="1" spc="-5" dirty="0" smtClean="0">
                <a:latin typeface="Century Gothic"/>
                <a:cs typeface="Century Gothic"/>
              </a:rPr>
              <a:t>STEP 3</a:t>
            </a:r>
            <a:r>
              <a:rPr sz="2800" b="1" dirty="0" smtClean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-</a:t>
            </a:r>
            <a:r>
              <a:rPr sz="2800" b="1" spc="-90" dirty="0">
                <a:latin typeface="Century Gothic"/>
                <a:cs typeface="Century Gothic"/>
              </a:rPr>
              <a:t> </a:t>
            </a:r>
            <a:r>
              <a:rPr sz="2800" b="1" spc="-5" dirty="0" smtClean="0">
                <a:latin typeface="Century Gothic"/>
                <a:cs typeface="Century Gothic"/>
              </a:rPr>
              <a:t>B2</a:t>
            </a:r>
            <a:r>
              <a:rPr lang="de-DE" sz="2800" b="1" spc="-5" dirty="0" smtClean="0">
                <a:latin typeface="Century Gothic"/>
                <a:cs typeface="Century Gothic"/>
              </a:rPr>
              <a:t>FIND</a:t>
            </a:r>
            <a:endParaRPr sz="2800" dirty="0">
              <a:latin typeface="Century Gothic"/>
              <a:cs typeface="Century Gothic"/>
            </a:endParaRPr>
          </a:p>
          <a:p>
            <a:pPr algn="ctr">
              <a:lnSpc>
                <a:spcPts val="3345"/>
              </a:lnSpc>
            </a:pPr>
            <a:r>
              <a:rPr lang="de-DE" sz="2800" b="1" spc="-5" dirty="0" smtClean="0">
                <a:latin typeface="Century Gothic"/>
                <a:cs typeface="Century Gothic"/>
              </a:rPr>
              <a:t>Search  </a:t>
            </a:r>
            <a:r>
              <a:rPr lang="de-DE" sz="2800" b="1" spc="-5" dirty="0" err="1" smtClean="0">
                <a:latin typeface="Century Gothic"/>
                <a:cs typeface="Century Gothic"/>
              </a:rPr>
              <a:t>for</a:t>
            </a:r>
            <a:r>
              <a:rPr lang="de-DE" sz="2800" b="1" spc="-5" dirty="0" smtClean="0">
                <a:latin typeface="Century Gothic"/>
                <a:cs typeface="Century Gothic"/>
              </a:rPr>
              <a:t> a </a:t>
            </a:r>
            <a:r>
              <a:rPr lang="de-DE" sz="2800" b="1" spc="-5" dirty="0" err="1" smtClean="0">
                <a:latin typeface="Century Gothic"/>
                <a:cs typeface="Century Gothic"/>
              </a:rPr>
              <a:t>creator</a:t>
            </a:r>
            <a:endParaRPr lang="de-DE" sz="2800" b="1" spc="-5" dirty="0" smtClean="0">
              <a:latin typeface="Century Gothic"/>
              <a:cs typeface="Century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57945"/>
            <a:ext cx="2743200" cy="221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bject 4"/>
          <p:cNvSpPr/>
          <p:nvPr/>
        </p:nvSpPr>
        <p:spPr>
          <a:xfrm>
            <a:off x="342900" y="2810383"/>
            <a:ext cx="1143000" cy="540067"/>
          </a:xfrm>
          <a:custGeom>
            <a:avLst/>
            <a:gdLst/>
            <a:ahLst/>
            <a:cxnLst/>
            <a:rect l="l" t="t" r="r" b="b"/>
            <a:pathLst>
              <a:path w="2231390" h="1080135">
                <a:moveTo>
                  <a:pt x="0" y="539784"/>
                </a:moveTo>
                <a:lnTo>
                  <a:pt x="7000" y="478971"/>
                </a:lnTo>
                <a:lnTo>
                  <a:pt x="27501" y="420134"/>
                </a:lnTo>
                <a:lnTo>
                  <a:pt x="60748" y="363636"/>
                </a:lnTo>
                <a:lnTo>
                  <a:pt x="105988" y="309843"/>
                </a:lnTo>
                <a:lnTo>
                  <a:pt x="162467" y="259119"/>
                </a:lnTo>
                <a:lnTo>
                  <a:pt x="194686" y="235022"/>
                </a:lnTo>
                <a:lnTo>
                  <a:pt x="229432" y="211828"/>
                </a:lnTo>
                <a:lnTo>
                  <a:pt x="266612" y="189584"/>
                </a:lnTo>
                <a:lnTo>
                  <a:pt x="306131" y="168336"/>
                </a:lnTo>
                <a:lnTo>
                  <a:pt x="347894" y="148128"/>
                </a:lnTo>
                <a:lnTo>
                  <a:pt x="391808" y="129006"/>
                </a:lnTo>
                <a:lnTo>
                  <a:pt x="437778" y="111016"/>
                </a:lnTo>
                <a:lnTo>
                  <a:pt x="485711" y="94203"/>
                </a:lnTo>
                <a:lnTo>
                  <a:pt x="535512" y="78613"/>
                </a:lnTo>
                <a:lnTo>
                  <a:pt x="587087" y="64292"/>
                </a:lnTo>
                <a:lnTo>
                  <a:pt x="640342" y="51284"/>
                </a:lnTo>
                <a:lnTo>
                  <a:pt x="695182" y="39636"/>
                </a:lnTo>
                <a:lnTo>
                  <a:pt x="751514" y="29394"/>
                </a:lnTo>
                <a:lnTo>
                  <a:pt x="809243" y="20602"/>
                </a:lnTo>
                <a:lnTo>
                  <a:pt x="868275" y="13307"/>
                </a:lnTo>
                <a:lnTo>
                  <a:pt x="928516" y="7553"/>
                </a:lnTo>
                <a:lnTo>
                  <a:pt x="989871" y="3387"/>
                </a:lnTo>
                <a:lnTo>
                  <a:pt x="1052248" y="854"/>
                </a:lnTo>
                <a:lnTo>
                  <a:pt x="1115550" y="0"/>
                </a:lnTo>
                <a:lnTo>
                  <a:pt x="1178854" y="854"/>
                </a:lnTo>
                <a:lnTo>
                  <a:pt x="1241230" y="3387"/>
                </a:lnTo>
                <a:lnTo>
                  <a:pt x="1302587" y="7553"/>
                </a:lnTo>
                <a:lnTo>
                  <a:pt x="1362828" y="13307"/>
                </a:lnTo>
                <a:lnTo>
                  <a:pt x="1421861" y="20602"/>
                </a:lnTo>
                <a:lnTo>
                  <a:pt x="1479590" y="29394"/>
                </a:lnTo>
                <a:lnTo>
                  <a:pt x="1535923" y="39636"/>
                </a:lnTo>
                <a:lnTo>
                  <a:pt x="1590763" y="51284"/>
                </a:lnTo>
                <a:lnTo>
                  <a:pt x="1644018" y="64292"/>
                </a:lnTo>
                <a:lnTo>
                  <a:pt x="1695594" y="78613"/>
                </a:lnTo>
                <a:lnTo>
                  <a:pt x="1745395" y="94203"/>
                </a:lnTo>
                <a:lnTo>
                  <a:pt x="1793328" y="111016"/>
                </a:lnTo>
                <a:lnTo>
                  <a:pt x="1839299" y="129006"/>
                </a:lnTo>
                <a:lnTo>
                  <a:pt x="1883214" y="148128"/>
                </a:lnTo>
                <a:lnTo>
                  <a:pt x="1924977" y="168336"/>
                </a:lnTo>
                <a:lnTo>
                  <a:pt x="1964496" y="189584"/>
                </a:lnTo>
                <a:lnTo>
                  <a:pt x="2001676" y="211828"/>
                </a:lnTo>
                <a:lnTo>
                  <a:pt x="2036423" y="235022"/>
                </a:lnTo>
                <a:lnTo>
                  <a:pt x="2068642" y="259119"/>
                </a:lnTo>
                <a:lnTo>
                  <a:pt x="2098240" y="284075"/>
                </a:lnTo>
                <a:lnTo>
                  <a:pt x="2149194" y="336379"/>
                </a:lnTo>
                <a:lnTo>
                  <a:pt x="2188532" y="391570"/>
                </a:lnTo>
                <a:lnTo>
                  <a:pt x="2215500" y="449283"/>
                </a:lnTo>
                <a:lnTo>
                  <a:pt x="2229345" y="509154"/>
                </a:lnTo>
                <a:lnTo>
                  <a:pt x="2231111" y="539784"/>
                </a:lnTo>
                <a:lnTo>
                  <a:pt x="2229345" y="570415"/>
                </a:lnTo>
                <a:lnTo>
                  <a:pt x="2215500" y="630285"/>
                </a:lnTo>
                <a:lnTo>
                  <a:pt x="2188532" y="687998"/>
                </a:lnTo>
                <a:lnTo>
                  <a:pt x="2149194" y="743189"/>
                </a:lnTo>
                <a:lnTo>
                  <a:pt x="2098240" y="795494"/>
                </a:lnTo>
                <a:lnTo>
                  <a:pt x="2068642" y="820449"/>
                </a:lnTo>
                <a:lnTo>
                  <a:pt x="2036423" y="844546"/>
                </a:lnTo>
                <a:lnTo>
                  <a:pt x="2001676" y="867740"/>
                </a:lnTo>
                <a:lnTo>
                  <a:pt x="1964496" y="889984"/>
                </a:lnTo>
                <a:lnTo>
                  <a:pt x="1924977" y="911232"/>
                </a:lnTo>
                <a:lnTo>
                  <a:pt x="1883214" y="931441"/>
                </a:lnTo>
                <a:lnTo>
                  <a:pt x="1839299" y="950563"/>
                </a:lnTo>
                <a:lnTo>
                  <a:pt x="1793328" y="968553"/>
                </a:lnTo>
                <a:lnTo>
                  <a:pt x="1745395" y="985365"/>
                </a:lnTo>
                <a:lnTo>
                  <a:pt x="1695594" y="1000955"/>
                </a:lnTo>
                <a:lnTo>
                  <a:pt x="1644018" y="1015277"/>
                </a:lnTo>
                <a:lnTo>
                  <a:pt x="1590763" y="1028284"/>
                </a:lnTo>
                <a:lnTo>
                  <a:pt x="1535923" y="1039932"/>
                </a:lnTo>
                <a:lnTo>
                  <a:pt x="1479590" y="1050174"/>
                </a:lnTo>
                <a:lnTo>
                  <a:pt x="1421861" y="1058966"/>
                </a:lnTo>
                <a:lnTo>
                  <a:pt x="1362828" y="1066261"/>
                </a:lnTo>
                <a:lnTo>
                  <a:pt x="1302587" y="1072015"/>
                </a:lnTo>
                <a:lnTo>
                  <a:pt x="1241230" y="1076181"/>
                </a:lnTo>
                <a:lnTo>
                  <a:pt x="1178854" y="1078714"/>
                </a:lnTo>
                <a:lnTo>
                  <a:pt x="1115550" y="1079569"/>
                </a:lnTo>
                <a:lnTo>
                  <a:pt x="1052248" y="1078714"/>
                </a:lnTo>
                <a:lnTo>
                  <a:pt x="989871" y="1076181"/>
                </a:lnTo>
                <a:lnTo>
                  <a:pt x="928516" y="1072015"/>
                </a:lnTo>
                <a:lnTo>
                  <a:pt x="868275" y="1066261"/>
                </a:lnTo>
                <a:lnTo>
                  <a:pt x="809243" y="1058966"/>
                </a:lnTo>
                <a:lnTo>
                  <a:pt x="751514" y="1050174"/>
                </a:lnTo>
                <a:lnTo>
                  <a:pt x="695182" y="1039932"/>
                </a:lnTo>
                <a:lnTo>
                  <a:pt x="640342" y="1028284"/>
                </a:lnTo>
                <a:lnTo>
                  <a:pt x="587087" y="1015277"/>
                </a:lnTo>
                <a:lnTo>
                  <a:pt x="535512" y="1000955"/>
                </a:lnTo>
                <a:lnTo>
                  <a:pt x="485711" y="985365"/>
                </a:lnTo>
                <a:lnTo>
                  <a:pt x="437778" y="968553"/>
                </a:lnTo>
                <a:lnTo>
                  <a:pt x="391808" y="950563"/>
                </a:lnTo>
                <a:lnTo>
                  <a:pt x="347894" y="931441"/>
                </a:lnTo>
                <a:lnTo>
                  <a:pt x="306131" y="911232"/>
                </a:lnTo>
                <a:lnTo>
                  <a:pt x="266612" y="889984"/>
                </a:lnTo>
                <a:lnTo>
                  <a:pt x="229432" y="867740"/>
                </a:lnTo>
                <a:lnTo>
                  <a:pt x="194686" y="844546"/>
                </a:lnTo>
                <a:lnTo>
                  <a:pt x="162467" y="820449"/>
                </a:lnTo>
                <a:lnTo>
                  <a:pt x="132870" y="795494"/>
                </a:lnTo>
                <a:lnTo>
                  <a:pt x="81916" y="743189"/>
                </a:lnTo>
                <a:lnTo>
                  <a:pt x="42578" y="687998"/>
                </a:lnTo>
                <a:lnTo>
                  <a:pt x="15610" y="630285"/>
                </a:lnTo>
                <a:lnTo>
                  <a:pt x="1765" y="570415"/>
                </a:lnTo>
                <a:lnTo>
                  <a:pt x="0" y="539784"/>
                </a:lnTo>
                <a:close/>
              </a:path>
            </a:pathLst>
          </a:custGeom>
          <a:ln w="327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439988"/>
            <a:ext cx="2620314" cy="137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bject 4"/>
          <p:cNvSpPr/>
          <p:nvPr/>
        </p:nvSpPr>
        <p:spPr>
          <a:xfrm>
            <a:off x="3352800" y="3269933"/>
            <a:ext cx="1676400" cy="540067"/>
          </a:xfrm>
          <a:custGeom>
            <a:avLst/>
            <a:gdLst/>
            <a:ahLst/>
            <a:cxnLst/>
            <a:rect l="l" t="t" r="r" b="b"/>
            <a:pathLst>
              <a:path w="2231390" h="1080135">
                <a:moveTo>
                  <a:pt x="0" y="539784"/>
                </a:moveTo>
                <a:lnTo>
                  <a:pt x="7000" y="478971"/>
                </a:lnTo>
                <a:lnTo>
                  <a:pt x="27501" y="420134"/>
                </a:lnTo>
                <a:lnTo>
                  <a:pt x="60748" y="363636"/>
                </a:lnTo>
                <a:lnTo>
                  <a:pt x="105988" y="309843"/>
                </a:lnTo>
                <a:lnTo>
                  <a:pt x="162467" y="259119"/>
                </a:lnTo>
                <a:lnTo>
                  <a:pt x="194686" y="235022"/>
                </a:lnTo>
                <a:lnTo>
                  <a:pt x="229432" y="211828"/>
                </a:lnTo>
                <a:lnTo>
                  <a:pt x="266612" y="189584"/>
                </a:lnTo>
                <a:lnTo>
                  <a:pt x="306131" y="168336"/>
                </a:lnTo>
                <a:lnTo>
                  <a:pt x="347894" y="148128"/>
                </a:lnTo>
                <a:lnTo>
                  <a:pt x="391808" y="129006"/>
                </a:lnTo>
                <a:lnTo>
                  <a:pt x="437778" y="111016"/>
                </a:lnTo>
                <a:lnTo>
                  <a:pt x="485711" y="94203"/>
                </a:lnTo>
                <a:lnTo>
                  <a:pt x="535512" y="78613"/>
                </a:lnTo>
                <a:lnTo>
                  <a:pt x="587087" y="64292"/>
                </a:lnTo>
                <a:lnTo>
                  <a:pt x="640342" y="51284"/>
                </a:lnTo>
                <a:lnTo>
                  <a:pt x="695182" y="39636"/>
                </a:lnTo>
                <a:lnTo>
                  <a:pt x="751514" y="29394"/>
                </a:lnTo>
                <a:lnTo>
                  <a:pt x="809243" y="20602"/>
                </a:lnTo>
                <a:lnTo>
                  <a:pt x="868275" y="13307"/>
                </a:lnTo>
                <a:lnTo>
                  <a:pt x="928516" y="7553"/>
                </a:lnTo>
                <a:lnTo>
                  <a:pt x="989871" y="3387"/>
                </a:lnTo>
                <a:lnTo>
                  <a:pt x="1052248" y="854"/>
                </a:lnTo>
                <a:lnTo>
                  <a:pt x="1115550" y="0"/>
                </a:lnTo>
                <a:lnTo>
                  <a:pt x="1178854" y="854"/>
                </a:lnTo>
                <a:lnTo>
                  <a:pt x="1241230" y="3387"/>
                </a:lnTo>
                <a:lnTo>
                  <a:pt x="1302587" y="7553"/>
                </a:lnTo>
                <a:lnTo>
                  <a:pt x="1362828" y="13307"/>
                </a:lnTo>
                <a:lnTo>
                  <a:pt x="1421861" y="20602"/>
                </a:lnTo>
                <a:lnTo>
                  <a:pt x="1479590" y="29394"/>
                </a:lnTo>
                <a:lnTo>
                  <a:pt x="1535923" y="39636"/>
                </a:lnTo>
                <a:lnTo>
                  <a:pt x="1590763" y="51284"/>
                </a:lnTo>
                <a:lnTo>
                  <a:pt x="1644018" y="64292"/>
                </a:lnTo>
                <a:lnTo>
                  <a:pt x="1695594" y="78613"/>
                </a:lnTo>
                <a:lnTo>
                  <a:pt x="1745395" y="94203"/>
                </a:lnTo>
                <a:lnTo>
                  <a:pt x="1793328" y="111016"/>
                </a:lnTo>
                <a:lnTo>
                  <a:pt x="1839299" y="129006"/>
                </a:lnTo>
                <a:lnTo>
                  <a:pt x="1883214" y="148128"/>
                </a:lnTo>
                <a:lnTo>
                  <a:pt x="1924977" y="168336"/>
                </a:lnTo>
                <a:lnTo>
                  <a:pt x="1964496" y="189584"/>
                </a:lnTo>
                <a:lnTo>
                  <a:pt x="2001676" y="211828"/>
                </a:lnTo>
                <a:lnTo>
                  <a:pt x="2036423" y="235022"/>
                </a:lnTo>
                <a:lnTo>
                  <a:pt x="2068642" y="259119"/>
                </a:lnTo>
                <a:lnTo>
                  <a:pt x="2098240" y="284075"/>
                </a:lnTo>
                <a:lnTo>
                  <a:pt x="2149194" y="336379"/>
                </a:lnTo>
                <a:lnTo>
                  <a:pt x="2188532" y="391570"/>
                </a:lnTo>
                <a:lnTo>
                  <a:pt x="2215500" y="449283"/>
                </a:lnTo>
                <a:lnTo>
                  <a:pt x="2229345" y="509154"/>
                </a:lnTo>
                <a:lnTo>
                  <a:pt x="2231111" y="539784"/>
                </a:lnTo>
                <a:lnTo>
                  <a:pt x="2229345" y="570415"/>
                </a:lnTo>
                <a:lnTo>
                  <a:pt x="2215500" y="630285"/>
                </a:lnTo>
                <a:lnTo>
                  <a:pt x="2188532" y="687998"/>
                </a:lnTo>
                <a:lnTo>
                  <a:pt x="2149194" y="743189"/>
                </a:lnTo>
                <a:lnTo>
                  <a:pt x="2098240" y="795494"/>
                </a:lnTo>
                <a:lnTo>
                  <a:pt x="2068642" y="820449"/>
                </a:lnTo>
                <a:lnTo>
                  <a:pt x="2036423" y="844546"/>
                </a:lnTo>
                <a:lnTo>
                  <a:pt x="2001676" y="867740"/>
                </a:lnTo>
                <a:lnTo>
                  <a:pt x="1964496" y="889984"/>
                </a:lnTo>
                <a:lnTo>
                  <a:pt x="1924977" y="911232"/>
                </a:lnTo>
                <a:lnTo>
                  <a:pt x="1883214" y="931441"/>
                </a:lnTo>
                <a:lnTo>
                  <a:pt x="1839299" y="950563"/>
                </a:lnTo>
                <a:lnTo>
                  <a:pt x="1793328" y="968553"/>
                </a:lnTo>
                <a:lnTo>
                  <a:pt x="1745395" y="985365"/>
                </a:lnTo>
                <a:lnTo>
                  <a:pt x="1695594" y="1000955"/>
                </a:lnTo>
                <a:lnTo>
                  <a:pt x="1644018" y="1015277"/>
                </a:lnTo>
                <a:lnTo>
                  <a:pt x="1590763" y="1028284"/>
                </a:lnTo>
                <a:lnTo>
                  <a:pt x="1535923" y="1039932"/>
                </a:lnTo>
                <a:lnTo>
                  <a:pt x="1479590" y="1050174"/>
                </a:lnTo>
                <a:lnTo>
                  <a:pt x="1421861" y="1058966"/>
                </a:lnTo>
                <a:lnTo>
                  <a:pt x="1362828" y="1066261"/>
                </a:lnTo>
                <a:lnTo>
                  <a:pt x="1302587" y="1072015"/>
                </a:lnTo>
                <a:lnTo>
                  <a:pt x="1241230" y="1076181"/>
                </a:lnTo>
                <a:lnTo>
                  <a:pt x="1178854" y="1078714"/>
                </a:lnTo>
                <a:lnTo>
                  <a:pt x="1115550" y="1079569"/>
                </a:lnTo>
                <a:lnTo>
                  <a:pt x="1052248" y="1078714"/>
                </a:lnTo>
                <a:lnTo>
                  <a:pt x="989871" y="1076181"/>
                </a:lnTo>
                <a:lnTo>
                  <a:pt x="928516" y="1072015"/>
                </a:lnTo>
                <a:lnTo>
                  <a:pt x="868275" y="1066261"/>
                </a:lnTo>
                <a:lnTo>
                  <a:pt x="809243" y="1058966"/>
                </a:lnTo>
                <a:lnTo>
                  <a:pt x="751514" y="1050174"/>
                </a:lnTo>
                <a:lnTo>
                  <a:pt x="695182" y="1039932"/>
                </a:lnTo>
                <a:lnTo>
                  <a:pt x="640342" y="1028284"/>
                </a:lnTo>
                <a:lnTo>
                  <a:pt x="587087" y="1015277"/>
                </a:lnTo>
                <a:lnTo>
                  <a:pt x="535512" y="1000955"/>
                </a:lnTo>
                <a:lnTo>
                  <a:pt x="485711" y="985365"/>
                </a:lnTo>
                <a:lnTo>
                  <a:pt x="437778" y="968553"/>
                </a:lnTo>
                <a:lnTo>
                  <a:pt x="391808" y="950563"/>
                </a:lnTo>
                <a:lnTo>
                  <a:pt x="347894" y="931441"/>
                </a:lnTo>
                <a:lnTo>
                  <a:pt x="306131" y="911232"/>
                </a:lnTo>
                <a:lnTo>
                  <a:pt x="266612" y="889984"/>
                </a:lnTo>
                <a:lnTo>
                  <a:pt x="229432" y="867740"/>
                </a:lnTo>
                <a:lnTo>
                  <a:pt x="194686" y="844546"/>
                </a:lnTo>
                <a:lnTo>
                  <a:pt x="162467" y="820449"/>
                </a:lnTo>
                <a:lnTo>
                  <a:pt x="132870" y="795494"/>
                </a:lnTo>
                <a:lnTo>
                  <a:pt x="81916" y="743189"/>
                </a:lnTo>
                <a:lnTo>
                  <a:pt x="42578" y="687998"/>
                </a:lnTo>
                <a:lnTo>
                  <a:pt x="15610" y="630285"/>
                </a:lnTo>
                <a:lnTo>
                  <a:pt x="1765" y="570415"/>
                </a:lnTo>
                <a:lnTo>
                  <a:pt x="0" y="539784"/>
                </a:lnTo>
                <a:close/>
              </a:path>
            </a:pathLst>
          </a:custGeom>
          <a:ln w="327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39988"/>
            <a:ext cx="2684756" cy="213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381000" y="1828800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1. Select a </a:t>
            </a:r>
            <a:r>
              <a:rPr lang="de-DE" dirty="0" err="1" smtClean="0"/>
              <a:t>name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429000" y="1828800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</a:t>
            </a:r>
            <a:r>
              <a:rPr lang="de-DE" dirty="0" smtClean="0"/>
              <a:t>. </a:t>
            </a:r>
            <a:r>
              <a:rPr lang="de-DE" dirty="0" err="1" smtClean="0"/>
              <a:t>Choose</a:t>
            </a:r>
            <a:r>
              <a:rPr lang="de-DE" dirty="0" smtClean="0"/>
              <a:t> a </a:t>
            </a:r>
            <a:r>
              <a:rPr lang="de-DE" dirty="0" err="1" smtClean="0"/>
              <a:t>name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6172200" y="1828800"/>
            <a:ext cx="2123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3. </a:t>
            </a:r>
            <a:r>
              <a:rPr lang="de-DE" dirty="0" err="1" smtClean="0"/>
              <a:t>Enjoy</a:t>
            </a:r>
            <a:r>
              <a:rPr lang="de-DE" dirty="0" smtClean="0"/>
              <a:t> </a:t>
            </a:r>
            <a:r>
              <a:rPr lang="de-DE" dirty="0" err="1" smtClean="0"/>
              <a:t>teh</a:t>
            </a:r>
            <a:r>
              <a:rPr lang="de-DE" dirty="0" smtClean="0"/>
              <a:t> </a:t>
            </a:r>
            <a:r>
              <a:rPr lang="de-DE" dirty="0" err="1" smtClean="0"/>
              <a:t>result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722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190" y="2514600"/>
            <a:ext cx="2748548" cy="230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479358"/>
            <a:ext cx="2746728" cy="1940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2"/>
          <p:cNvSpPr txBox="1"/>
          <p:nvPr/>
        </p:nvSpPr>
        <p:spPr>
          <a:xfrm>
            <a:off x="1752600" y="153085"/>
            <a:ext cx="5408206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3345"/>
              </a:lnSpc>
            </a:pPr>
            <a:r>
              <a:rPr lang="de-DE" sz="2800" b="1" spc="-5" dirty="0" smtClean="0">
                <a:latin typeface="Century Gothic"/>
                <a:cs typeface="Century Gothic"/>
              </a:rPr>
              <a:t>STEP 3</a:t>
            </a:r>
            <a:r>
              <a:rPr sz="2800" b="1" dirty="0" smtClean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-</a:t>
            </a:r>
            <a:r>
              <a:rPr sz="2800" b="1" spc="-90" dirty="0">
                <a:latin typeface="Century Gothic"/>
                <a:cs typeface="Century Gothic"/>
              </a:rPr>
              <a:t> </a:t>
            </a:r>
            <a:r>
              <a:rPr sz="2800" b="1" spc="-5" dirty="0" smtClean="0">
                <a:latin typeface="Century Gothic"/>
                <a:cs typeface="Century Gothic"/>
              </a:rPr>
              <a:t>B2</a:t>
            </a:r>
            <a:r>
              <a:rPr lang="de-DE" sz="2800" b="1" spc="-5" dirty="0" smtClean="0">
                <a:latin typeface="Century Gothic"/>
                <a:cs typeface="Century Gothic"/>
              </a:rPr>
              <a:t>FIND</a:t>
            </a:r>
            <a:endParaRPr sz="2800" dirty="0">
              <a:latin typeface="Century Gothic"/>
              <a:cs typeface="Century Gothic"/>
            </a:endParaRPr>
          </a:p>
          <a:p>
            <a:pPr algn="ctr">
              <a:lnSpc>
                <a:spcPts val="3345"/>
              </a:lnSpc>
            </a:pPr>
            <a:r>
              <a:rPr lang="de-DE" sz="2800" b="1" spc="-5" dirty="0" smtClean="0">
                <a:latin typeface="Century Gothic"/>
                <a:cs typeface="Century Gothic"/>
              </a:rPr>
              <a:t>Search  </a:t>
            </a:r>
            <a:r>
              <a:rPr lang="de-DE" sz="2800" b="1" spc="-5" dirty="0" err="1" smtClean="0">
                <a:latin typeface="Century Gothic"/>
                <a:cs typeface="Century Gothic"/>
              </a:rPr>
              <a:t>for</a:t>
            </a:r>
            <a:r>
              <a:rPr lang="de-DE" sz="2800" b="1" spc="-5" dirty="0" smtClean="0">
                <a:latin typeface="Century Gothic"/>
                <a:cs typeface="Century Gothic"/>
              </a:rPr>
              <a:t> a </a:t>
            </a:r>
            <a:r>
              <a:rPr lang="de-DE" sz="2800" b="1" spc="-5" dirty="0" err="1" smtClean="0">
                <a:latin typeface="Century Gothic"/>
                <a:cs typeface="Century Gothic"/>
              </a:rPr>
              <a:t>discipline</a:t>
            </a:r>
            <a:endParaRPr lang="de-DE" sz="2800" b="1" spc="-5" dirty="0" smtClean="0">
              <a:latin typeface="Century Gothic"/>
              <a:cs typeface="Century Gothic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228600" y="2888933"/>
            <a:ext cx="1143000" cy="540067"/>
          </a:xfrm>
          <a:custGeom>
            <a:avLst/>
            <a:gdLst/>
            <a:ahLst/>
            <a:cxnLst/>
            <a:rect l="l" t="t" r="r" b="b"/>
            <a:pathLst>
              <a:path w="2231390" h="1080135">
                <a:moveTo>
                  <a:pt x="0" y="539784"/>
                </a:moveTo>
                <a:lnTo>
                  <a:pt x="7000" y="478971"/>
                </a:lnTo>
                <a:lnTo>
                  <a:pt x="27501" y="420134"/>
                </a:lnTo>
                <a:lnTo>
                  <a:pt x="60748" y="363636"/>
                </a:lnTo>
                <a:lnTo>
                  <a:pt x="105988" y="309843"/>
                </a:lnTo>
                <a:lnTo>
                  <a:pt x="162467" y="259119"/>
                </a:lnTo>
                <a:lnTo>
                  <a:pt x="194686" y="235022"/>
                </a:lnTo>
                <a:lnTo>
                  <a:pt x="229432" y="211828"/>
                </a:lnTo>
                <a:lnTo>
                  <a:pt x="266612" y="189584"/>
                </a:lnTo>
                <a:lnTo>
                  <a:pt x="306131" y="168336"/>
                </a:lnTo>
                <a:lnTo>
                  <a:pt x="347894" y="148128"/>
                </a:lnTo>
                <a:lnTo>
                  <a:pt x="391808" y="129006"/>
                </a:lnTo>
                <a:lnTo>
                  <a:pt x="437778" y="111016"/>
                </a:lnTo>
                <a:lnTo>
                  <a:pt x="485711" y="94203"/>
                </a:lnTo>
                <a:lnTo>
                  <a:pt x="535512" y="78613"/>
                </a:lnTo>
                <a:lnTo>
                  <a:pt x="587087" y="64292"/>
                </a:lnTo>
                <a:lnTo>
                  <a:pt x="640342" y="51284"/>
                </a:lnTo>
                <a:lnTo>
                  <a:pt x="695182" y="39636"/>
                </a:lnTo>
                <a:lnTo>
                  <a:pt x="751514" y="29394"/>
                </a:lnTo>
                <a:lnTo>
                  <a:pt x="809243" y="20602"/>
                </a:lnTo>
                <a:lnTo>
                  <a:pt x="868275" y="13307"/>
                </a:lnTo>
                <a:lnTo>
                  <a:pt x="928516" y="7553"/>
                </a:lnTo>
                <a:lnTo>
                  <a:pt x="989871" y="3387"/>
                </a:lnTo>
                <a:lnTo>
                  <a:pt x="1052248" y="854"/>
                </a:lnTo>
                <a:lnTo>
                  <a:pt x="1115550" y="0"/>
                </a:lnTo>
                <a:lnTo>
                  <a:pt x="1178854" y="854"/>
                </a:lnTo>
                <a:lnTo>
                  <a:pt x="1241230" y="3387"/>
                </a:lnTo>
                <a:lnTo>
                  <a:pt x="1302587" y="7553"/>
                </a:lnTo>
                <a:lnTo>
                  <a:pt x="1362828" y="13307"/>
                </a:lnTo>
                <a:lnTo>
                  <a:pt x="1421861" y="20602"/>
                </a:lnTo>
                <a:lnTo>
                  <a:pt x="1479590" y="29394"/>
                </a:lnTo>
                <a:lnTo>
                  <a:pt x="1535923" y="39636"/>
                </a:lnTo>
                <a:lnTo>
                  <a:pt x="1590763" y="51284"/>
                </a:lnTo>
                <a:lnTo>
                  <a:pt x="1644018" y="64292"/>
                </a:lnTo>
                <a:lnTo>
                  <a:pt x="1695594" y="78613"/>
                </a:lnTo>
                <a:lnTo>
                  <a:pt x="1745395" y="94203"/>
                </a:lnTo>
                <a:lnTo>
                  <a:pt x="1793328" y="111016"/>
                </a:lnTo>
                <a:lnTo>
                  <a:pt x="1839299" y="129006"/>
                </a:lnTo>
                <a:lnTo>
                  <a:pt x="1883214" y="148128"/>
                </a:lnTo>
                <a:lnTo>
                  <a:pt x="1924977" y="168336"/>
                </a:lnTo>
                <a:lnTo>
                  <a:pt x="1964496" y="189584"/>
                </a:lnTo>
                <a:lnTo>
                  <a:pt x="2001676" y="211828"/>
                </a:lnTo>
                <a:lnTo>
                  <a:pt x="2036423" y="235022"/>
                </a:lnTo>
                <a:lnTo>
                  <a:pt x="2068642" y="259119"/>
                </a:lnTo>
                <a:lnTo>
                  <a:pt x="2098240" y="284075"/>
                </a:lnTo>
                <a:lnTo>
                  <a:pt x="2149194" y="336379"/>
                </a:lnTo>
                <a:lnTo>
                  <a:pt x="2188532" y="391570"/>
                </a:lnTo>
                <a:lnTo>
                  <a:pt x="2215500" y="449283"/>
                </a:lnTo>
                <a:lnTo>
                  <a:pt x="2229345" y="509154"/>
                </a:lnTo>
                <a:lnTo>
                  <a:pt x="2231111" y="539784"/>
                </a:lnTo>
                <a:lnTo>
                  <a:pt x="2229345" y="570415"/>
                </a:lnTo>
                <a:lnTo>
                  <a:pt x="2215500" y="630285"/>
                </a:lnTo>
                <a:lnTo>
                  <a:pt x="2188532" y="687998"/>
                </a:lnTo>
                <a:lnTo>
                  <a:pt x="2149194" y="743189"/>
                </a:lnTo>
                <a:lnTo>
                  <a:pt x="2098240" y="795494"/>
                </a:lnTo>
                <a:lnTo>
                  <a:pt x="2068642" y="820449"/>
                </a:lnTo>
                <a:lnTo>
                  <a:pt x="2036423" y="844546"/>
                </a:lnTo>
                <a:lnTo>
                  <a:pt x="2001676" y="867740"/>
                </a:lnTo>
                <a:lnTo>
                  <a:pt x="1964496" y="889984"/>
                </a:lnTo>
                <a:lnTo>
                  <a:pt x="1924977" y="911232"/>
                </a:lnTo>
                <a:lnTo>
                  <a:pt x="1883214" y="931441"/>
                </a:lnTo>
                <a:lnTo>
                  <a:pt x="1839299" y="950563"/>
                </a:lnTo>
                <a:lnTo>
                  <a:pt x="1793328" y="968553"/>
                </a:lnTo>
                <a:lnTo>
                  <a:pt x="1745395" y="985365"/>
                </a:lnTo>
                <a:lnTo>
                  <a:pt x="1695594" y="1000955"/>
                </a:lnTo>
                <a:lnTo>
                  <a:pt x="1644018" y="1015277"/>
                </a:lnTo>
                <a:lnTo>
                  <a:pt x="1590763" y="1028284"/>
                </a:lnTo>
                <a:lnTo>
                  <a:pt x="1535923" y="1039932"/>
                </a:lnTo>
                <a:lnTo>
                  <a:pt x="1479590" y="1050174"/>
                </a:lnTo>
                <a:lnTo>
                  <a:pt x="1421861" y="1058966"/>
                </a:lnTo>
                <a:lnTo>
                  <a:pt x="1362828" y="1066261"/>
                </a:lnTo>
                <a:lnTo>
                  <a:pt x="1302587" y="1072015"/>
                </a:lnTo>
                <a:lnTo>
                  <a:pt x="1241230" y="1076181"/>
                </a:lnTo>
                <a:lnTo>
                  <a:pt x="1178854" y="1078714"/>
                </a:lnTo>
                <a:lnTo>
                  <a:pt x="1115550" y="1079569"/>
                </a:lnTo>
                <a:lnTo>
                  <a:pt x="1052248" y="1078714"/>
                </a:lnTo>
                <a:lnTo>
                  <a:pt x="989871" y="1076181"/>
                </a:lnTo>
                <a:lnTo>
                  <a:pt x="928516" y="1072015"/>
                </a:lnTo>
                <a:lnTo>
                  <a:pt x="868275" y="1066261"/>
                </a:lnTo>
                <a:lnTo>
                  <a:pt x="809243" y="1058966"/>
                </a:lnTo>
                <a:lnTo>
                  <a:pt x="751514" y="1050174"/>
                </a:lnTo>
                <a:lnTo>
                  <a:pt x="695182" y="1039932"/>
                </a:lnTo>
                <a:lnTo>
                  <a:pt x="640342" y="1028284"/>
                </a:lnTo>
                <a:lnTo>
                  <a:pt x="587087" y="1015277"/>
                </a:lnTo>
                <a:lnTo>
                  <a:pt x="535512" y="1000955"/>
                </a:lnTo>
                <a:lnTo>
                  <a:pt x="485711" y="985365"/>
                </a:lnTo>
                <a:lnTo>
                  <a:pt x="437778" y="968553"/>
                </a:lnTo>
                <a:lnTo>
                  <a:pt x="391808" y="950563"/>
                </a:lnTo>
                <a:lnTo>
                  <a:pt x="347894" y="931441"/>
                </a:lnTo>
                <a:lnTo>
                  <a:pt x="306131" y="911232"/>
                </a:lnTo>
                <a:lnTo>
                  <a:pt x="266612" y="889984"/>
                </a:lnTo>
                <a:lnTo>
                  <a:pt x="229432" y="867740"/>
                </a:lnTo>
                <a:lnTo>
                  <a:pt x="194686" y="844546"/>
                </a:lnTo>
                <a:lnTo>
                  <a:pt x="162467" y="820449"/>
                </a:lnTo>
                <a:lnTo>
                  <a:pt x="132870" y="795494"/>
                </a:lnTo>
                <a:lnTo>
                  <a:pt x="81916" y="743189"/>
                </a:lnTo>
                <a:lnTo>
                  <a:pt x="42578" y="687998"/>
                </a:lnTo>
                <a:lnTo>
                  <a:pt x="15610" y="630285"/>
                </a:lnTo>
                <a:lnTo>
                  <a:pt x="1765" y="570415"/>
                </a:lnTo>
                <a:lnTo>
                  <a:pt x="0" y="539784"/>
                </a:lnTo>
                <a:close/>
              </a:path>
            </a:pathLst>
          </a:custGeom>
          <a:ln w="327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/>
          <p:cNvSpPr/>
          <p:nvPr/>
        </p:nvSpPr>
        <p:spPr>
          <a:xfrm>
            <a:off x="3048000" y="3352800"/>
            <a:ext cx="1676400" cy="540067"/>
          </a:xfrm>
          <a:custGeom>
            <a:avLst/>
            <a:gdLst/>
            <a:ahLst/>
            <a:cxnLst/>
            <a:rect l="l" t="t" r="r" b="b"/>
            <a:pathLst>
              <a:path w="2231390" h="1080135">
                <a:moveTo>
                  <a:pt x="0" y="539784"/>
                </a:moveTo>
                <a:lnTo>
                  <a:pt x="7000" y="478971"/>
                </a:lnTo>
                <a:lnTo>
                  <a:pt x="27501" y="420134"/>
                </a:lnTo>
                <a:lnTo>
                  <a:pt x="60748" y="363636"/>
                </a:lnTo>
                <a:lnTo>
                  <a:pt x="105988" y="309843"/>
                </a:lnTo>
                <a:lnTo>
                  <a:pt x="162467" y="259119"/>
                </a:lnTo>
                <a:lnTo>
                  <a:pt x="194686" y="235022"/>
                </a:lnTo>
                <a:lnTo>
                  <a:pt x="229432" y="211828"/>
                </a:lnTo>
                <a:lnTo>
                  <a:pt x="266612" y="189584"/>
                </a:lnTo>
                <a:lnTo>
                  <a:pt x="306131" y="168336"/>
                </a:lnTo>
                <a:lnTo>
                  <a:pt x="347894" y="148128"/>
                </a:lnTo>
                <a:lnTo>
                  <a:pt x="391808" y="129006"/>
                </a:lnTo>
                <a:lnTo>
                  <a:pt x="437778" y="111016"/>
                </a:lnTo>
                <a:lnTo>
                  <a:pt x="485711" y="94203"/>
                </a:lnTo>
                <a:lnTo>
                  <a:pt x="535512" y="78613"/>
                </a:lnTo>
                <a:lnTo>
                  <a:pt x="587087" y="64292"/>
                </a:lnTo>
                <a:lnTo>
                  <a:pt x="640342" y="51284"/>
                </a:lnTo>
                <a:lnTo>
                  <a:pt x="695182" y="39636"/>
                </a:lnTo>
                <a:lnTo>
                  <a:pt x="751514" y="29394"/>
                </a:lnTo>
                <a:lnTo>
                  <a:pt x="809243" y="20602"/>
                </a:lnTo>
                <a:lnTo>
                  <a:pt x="868275" y="13307"/>
                </a:lnTo>
                <a:lnTo>
                  <a:pt x="928516" y="7553"/>
                </a:lnTo>
                <a:lnTo>
                  <a:pt x="989871" y="3387"/>
                </a:lnTo>
                <a:lnTo>
                  <a:pt x="1052248" y="854"/>
                </a:lnTo>
                <a:lnTo>
                  <a:pt x="1115550" y="0"/>
                </a:lnTo>
                <a:lnTo>
                  <a:pt x="1178854" y="854"/>
                </a:lnTo>
                <a:lnTo>
                  <a:pt x="1241230" y="3387"/>
                </a:lnTo>
                <a:lnTo>
                  <a:pt x="1302587" y="7553"/>
                </a:lnTo>
                <a:lnTo>
                  <a:pt x="1362828" y="13307"/>
                </a:lnTo>
                <a:lnTo>
                  <a:pt x="1421861" y="20602"/>
                </a:lnTo>
                <a:lnTo>
                  <a:pt x="1479590" y="29394"/>
                </a:lnTo>
                <a:lnTo>
                  <a:pt x="1535923" y="39636"/>
                </a:lnTo>
                <a:lnTo>
                  <a:pt x="1590763" y="51284"/>
                </a:lnTo>
                <a:lnTo>
                  <a:pt x="1644018" y="64292"/>
                </a:lnTo>
                <a:lnTo>
                  <a:pt x="1695594" y="78613"/>
                </a:lnTo>
                <a:lnTo>
                  <a:pt x="1745395" y="94203"/>
                </a:lnTo>
                <a:lnTo>
                  <a:pt x="1793328" y="111016"/>
                </a:lnTo>
                <a:lnTo>
                  <a:pt x="1839299" y="129006"/>
                </a:lnTo>
                <a:lnTo>
                  <a:pt x="1883214" y="148128"/>
                </a:lnTo>
                <a:lnTo>
                  <a:pt x="1924977" y="168336"/>
                </a:lnTo>
                <a:lnTo>
                  <a:pt x="1964496" y="189584"/>
                </a:lnTo>
                <a:lnTo>
                  <a:pt x="2001676" y="211828"/>
                </a:lnTo>
                <a:lnTo>
                  <a:pt x="2036423" y="235022"/>
                </a:lnTo>
                <a:lnTo>
                  <a:pt x="2068642" y="259119"/>
                </a:lnTo>
                <a:lnTo>
                  <a:pt x="2098240" y="284075"/>
                </a:lnTo>
                <a:lnTo>
                  <a:pt x="2149194" y="336379"/>
                </a:lnTo>
                <a:lnTo>
                  <a:pt x="2188532" y="391570"/>
                </a:lnTo>
                <a:lnTo>
                  <a:pt x="2215500" y="449283"/>
                </a:lnTo>
                <a:lnTo>
                  <a:pt x="2229345" y="509154"/>
                </a:lnTo>
                <a:lnTo>
                  <a:pt x="2231111" y="539784"/>
                </a:lnTo>
                <a:lnTo>
                  <a:pt x="2229345" y="570415"/>
                </a:lnTo>
                <a:lnTo>
                  <a:pt x="2215500" y="630285"/>
                </a:lnTo>
                <a:lnTo>
                  <a:pt x="2188532" y="687998"/>
                </a:lnTo>
                <a:lnTo>
                  <a:pt x="2149194" y="743189"/>
                </a:lnTo>
                <a:lnTo>
                  <a:pt x="2098240" y="795494"/>
                </a:lnTo>
                <a:lnTo>
                  <a:pt x="2068642" y="820449"/>
                </a:lnTo>
                <a:lnTo>
                  <a:pt x="2036423" y="844546"/>
                </a:lnTo>
                <a:lnTo>
                  <a:pt x="2001676" y="867740"/>
                </a:lnTo>
                <a:lnTo>
                  <a:pt x="1964496" y="889984"/>
                </a:lnTo>
                <a:lnTo>
                  <a:pt x="1924977" y="911232"/>
                </a:lnTo>
                <a:lnTo>
                  <a:pt x="1883214" y="931441"/>
                </a:lnTo>
                <a:lnTo>
                  <a:pt x="1839299" y="950563"/>
                </a:lnTo>
                <a:lnTo>
                  <a:pt x="1793328" y="968553"/>
                </a:lnTo>
                <a:lnTo>
                  <a:pt x="1745395" y="985365"/>
                </a:lnTo>
                <a:lnTo>
                  <a:pt x="1695594" y="1000955"/>
                </a:lnTo>
                <a:lnTo>
                  <a:pt x="1644018" y="1015277"/>
                </a:lnTo>
                <a:lnTo>
                  <a:pt x="1590763" y="1028284"/>
                </a:lnTo>
                <a:lnTo>
                  <a:pt x="1535923" y="1039932"/>
                </a:lnTo>
                <a:lnTo>
                  <a:pt x="1479590" y="1050174"/>
                </a:lnTo>
                <a:lnTo>
                  <a:pt x="1421861" y="1058966"/>
                </a:lnTo>
                <a:lnTo>
                  <a:pt x="1362828" y="1066261"/>
                </a:lnTo>
                <a:lnTo>
                  <a:pt x="1302587" y="1072015"/>
                </a:lnTo>
                <a:lnTo>
                  <a:pt x="1241230" y="1076181"/>
                </a:lnTo>
                <a:lnTo>
                  <a:pt x="1178854" y="1078714"/>
                </a:lnTo>
                <a:lnTo>
                  <a:pt x="1115550" y="1079569"/>
                </a:lnTo>
                <a:lnTo>
                  <a:pt x="1052248" y="1078714"/>
                </a:lnTo>
                <a:lnTo>
                  <a:pt x="989871" y="1076181"/>
                </a:lnTo>
                <a:lnTo>
                  <a:pt x="928516" y="1072015"/>
                </a:lnTo>
                <a:lnTo>
                  <a:pt x="868275" y="1066261"/>
                </a:lnTo>
                <a:lnTo>
                  <a:pt x="809243" y="1058966"/>
                </a:lnTo>
                <a:lnTo>
                  <a:pt x="751514" y="1050174"/>
                </a:lnTo>
                <a:lnTo>
                  <a:pt x="695182" y="1039932"/>
                </a:lnTo>
                <a:lnTo>
                  <a:pt x="640342" y="1028284"/>
                </a:lnTo>
                <a:lnTo>
                  <a:pt x="587087" y="1015277"/>
                </a:lnTo>
                <a:lnTo>
                  <a:pt x="535512" y="1000955"/>
                </a:lnTo>
                <a:lnTo>
                  <a:pt x="485711" y="985365"/>
                </a:lnTo>
                <a:lnTo>
                  <a:pt x="437778" y="968553"/>
                </a:lnTo>
                <a:lnTo>
                  <a:pt x="391808" y="950563"/>
                </a:lnTo>
                <a:lnTo>
                  <a:pt x="347894" y="931441"/>
                </a:lnTo>
                <a:lnTo>
                  <a:pt x="306131" y="911232"/>
                </a:lnTo>
                <a:lnTo>
                  <a:pt x="266612" y="889984"/>
                </a:lnTo>
                <a:lnTo>
                  <a:pt x="229432" y="867740"/>
                </a:lnTo>
                <a:lnTo>
                  <a:pt x="194686" y="844546"/>
                </a:lnTo>
                <a:lnTo>
                  <a:pt x="162467" y="820449"/>
                </a:lnTo>
                <a:lnTo>
                  <a:pt x="132870" y="795494"/>
                </a:lnTo>
                <a:lnTo>
                  <a:pt x="81916" y="743189"/>
                </a:lnTo>
                <a:lnTo>
                  <a:pt x="42578" y="687998"/>
                </a:lnTo>
                <a:lnTo>
                  <a:pt x="15610" y="630285"/>
                </a:lnTo>
                <a:lnTo>
                  <a:pt x="1765" y="570415"/>
                </a:lnTo>
                <a:lnTo>
                  <a:pt x="0" y="539784"/>
                </a:lnTo>
                <a:close/>
              </a:path>
            </a:pathLst>
          </a:custGeom>
          <a:ln w="327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feld 3"/>
          <p:cNvSpPr txBox="1"/>
          <p:nvPr/>
        </p:nvSpPr>
        <p:spPr>
          <a:xfrm>
            <a:off x="381000" y="1828800"/>
            <a:ext cx="1987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1. Search </a:t>
            </a:r>
            <a:r>
              <a:rPr lang="de-DE" dirty="0" err="1" smtClean="0"/>
              <a:t>for</a:t>
            </a:r>
            <a:r>
              <a:rPr lang="de-DE" dirty="0" smtClean="0"/>
              <a:t> ‚Bio…‘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276600" y="182880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</a:t>
            </a:r>
            <a:r>
              <a:rPr lang="de-DE" dirty="0" smtClean="0"/>
              <a:t>. </a:t>
            </a:r>
            <a:r>
              <a:rPr lang="de-DE" dirty="0" err="1" smtClean="0"/>
              <a:t>Choose</a:t>
            </a:r>
            <a:r>
              <a:rPr lang="de-DE" dirty="0" smtClean="0"/>
              <a:t>  ‚</a:t>
            </a:r>
            <a:r>
              <a:rPr lang="de-DE" dirty="0" err="1" smtClean="0"/>
              <a:t>Biology</a:t>
            </a:r>
            <a:r>
              <a:rPr lang="de-DE" dirty="0" smtClean="0"/>
              <a:t> (3)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6172200" y="1828800"/>
            <a:ext cx="256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3. </a:t>
            </a:r>
            <a:r>
              <a:rPr lang="de-DE" dirty="0" err="1" smtClean="0"/>
              <a:t>Resuliting</a:t>
            </a:r>
            <a:r>
              <a:rPr lang="de-DE" dirty="0" smtClean="0"/>
              <a:t> in 3 </a:t>
            </a:r>
            <a:r>
              <a:rPr lang="de-DE" dirty="0" err="1" smtClean="0"/>
              <a:t>datasets</a:t>
            </a:r>
            <a:endParaRPr lang="de-DE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90801"/>
            <a:ext cx="2839487" cy="2991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83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62225"/>
            <a:ext cx="2743200" cy="3630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2"/>
          <p:cNvSpPr txBox="1"/>
          <p:nvPr/>
        </p:nvSpPr>
        <p:spPr>
          <a:xfrm>
            <a:off x="1752600" y="153085"/>
            <a:ext cx="5408206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3345"/>
              </a:lnSpc>
            </a:pPr>
            <a:r>
              <a:rPr lang="de-DE" sz="2800" b="1" spc="-5" dirty="0" smtClean="0">
                <a:latin typeface="Century Gothic"/>
                <a:cs typeface="Century Gothic"/>
              </a:rPr>
              <a:t>STEP 3</a:t>
            </a:r>
            <a:r>
              <a:rPr sz="2800" b="1" dirty="0" smtClean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-</a:t>
            </a:r>
            <a:r>
              <a:rPr sz="2800" b="1" spc="-90" dirty="0">
                <a:latin typeface="Century Gothic"/>
                <a:cs typeface="Century Gothic"/>
              </a:rPr>
              <a:t> </a:t>
            </a:r>
            <a:r>
              <a:rPr sz="2800" b="1" spc="-5" dirty="0" smtClean="0">
                <a:latin typeface="Century Gothic"/>
                <a:cs typeface="Century Gothic"/>
              </a:rPr>
              <a:t>B2</a:t>
            </a:r>
            <a:r>
              <a:rPr lang="de-DE" sz="2800" b="1" spc="-5" dirty="0" smtClean="0">
                <a:latin typeface="Century Gothic"/>
                <a:cs typeface="Century Gothic"/>
              </a:rPr>
              <a:t>FIND</a:t>
            </a:r>
            <a:endParaRPr sz="2800" dirty="0">
              <a:latin typeface="Century Gothic"/>
              <a:cs typeface="Century Gothic"/>
            </a:endParaRPr>
          </a:p>
          <a:p>
            <a:pPr algn="ctr">
              <a:lnSpc>
                <a:spcPts val="3345"/>
              </a:lnSpc>
            </a:pPr>
            <a:r>
              <a:rPr lang="de-DE" sz="2800" b="1" spc="-5" dirty="0" smtClean="0">
                <a:latin typeface="Century Gothic"/>
                <a:cs typeface="Century Gothic"/>
              </a:rPr>
              <a:t>Search  </a:t>
            </a:r>
            <a:r>
              <a:rPr lang="de-DE" sz="2800" b="1" spc="-5" dirty="0" err="1" smtClean="0">
                <a:latin typeface="Century Gothic"/>
                <a:cs typeface="Century Gothic"/>
              </a:rPr>
              <a:t>for</a:t>
            </a:r>
            <a:r>
              <a:rPr lang="de-DE" sz="2800" b="1" spc="-5" dirty="0" smtClean="0">
                <a:latin typeface="Century Gothic"/>
                <a:cs typeface="Century Gothic"/>
              </a:rPr>
              <a:t> a </a:t>
            </a:r>
            <a:r>
              <a:rPr lang="de-DE" sz="2800" b="1" spc="-5" dirty="0" err="1" smtClean="0">
                <a:latin typeface="Century Gothic"/>
                <a:cs typeface="Century Gothic"/>
              </a:rPr>
              <a:t>keyword</a:t>
            </a:r>
            <a:r>
              <a:rPr lang="de-DE" sz="2800" b="1" spc="-5" dirty="0" smtClean="0">
                <a:latin typeface="Century Gothic"/>
                <a:cs typeface="Century Gothic"/>
              </a:rPr>
              <a:t> (‚tag‘)</a:t>
            </a:r>
          </a:p>
        </p:txBody>
      </p:sp>
      <p:sp>
        <p:nvSpPr>
          <p:cNvPr id="5" name="object 4"/>
          <p:cNvSpPr/>
          <p:nvPr/>
        </p:nvSpPr>
        <p:spPr>
          <a:xfrm>
            <a:off x="228600" y="2910999"/>
            <a:ext cx="1143000" cy="540067"/>
          </a:xfrm>
          <a:custGeom>
            <a:avLst/>
            <a:gdLst/>
            <a:ahLst/>
            <a:cxnLst/>
            <a:rect l="l" t="t" r="r" b="b"/>
            <a:pathLst>
              <a:path w="2231390" h="1080135">
                <a:moveTo>
                  <a:pt x="0" y="539784"/>
                </a:moveTo>
                <a:lnTo>
                  <a:pt x="7000" y="478971"/>
                </a:lnTo>
                <a:lnTo>
                  <a:pt x="27501" y="420134"/>
                </a:lnTo>
                <a:lnTo>
                  <a:pt x="60748" y="363636"/>
                </a:lnTo>
                <a:lnTo>
                  <a:pt x="105988" y="309843"/>
                </a:lnTo>
                <a:lnTo>
                  <a:pt x="162467" y="259119"/>
                </a:lnTo>
                <a:lnTo>
                  <a:pt x="194686" y="235022"/>
                </a:lnTo>
                <a:lnTo>
                  <a:pt x="229432" y="211828"/>
                </a:lnTo>
                <a:lnTo>
                  <a:pt x="266612" y="189584"/>
                </a:lnTo>
                <a:lnTo>
                  <a:pt x="306131" y="168336"/>
                </a:lnTo>
                <a:lnTo>
                  <a:pt x="347894" y="148128"/>
                </a:lnTo>
                <a:lnTo>
                  <a:pt x="391808" y="129006"/>
                </a:lnTo>
                <a:lnTo>
                  <a:pt x="437778" y="111016"/>
                </a:lnTo>
                <a:lnTo>
                  <a:pt x="485711" y="94203"/>
                </a:lnTo>
                <a:lnTo>
                  <a:pt x="535512" y="78613"/>
                </a:lnTo>
                <a:lnTo>
                  <a:pt x="587087" y="64292"/>
                </a:lnTo>
                <a:lnTo>
                  <a:pt x="640342" y="51284"/>
                </a:lnTo>
                <a:lnTo>
                  <a:pt x="695182" y="39636"/>
                </a:lnTo>
                <a:lnTo>
                  <a:pt x="751514" y="29394"/>
                </a:lnTo>
                <a:lnTo>
                  <a:pt x="809243" y="20602"/>
                </a:lnTo>
                <a:lnTo>
                  <a:pt x="868275" y="13307"/>
                </a:lnTo>
                <a:lnTo>
                  <a:pt x="928516" y="7553"/>
                </a:lnTo>
                <a:lnTo>
                  <a:pt x="989871" y="3387"/>
                </a:lnTo>
                <a:lnTo>
                  <a:pt x="1052248" y="854"/>
                </a:lnTo>
                <a:lnTo>
                  <a:pt x="1115550" y="0"/>
                </a:lnTo>
                <a:lnTo>
                  <a:pt x="1178854" y="854"/>
                </a:lnTo>
                <a:lnTo>
                  <a:pt x="1241230" y="3387"/>
                </a:lnTo>
                <a:lnTo>
                  <a:pt x="1302587" y="7553"/>
                </a:lnTo>
                <a:lnTo>
                  <a:pt x="1362828" y="13307"/>
                </a:lnTo>
                <a:lnTo>
                  <a:pt x="1421861" y="20602"/>
                </a:lnTo>
                <a:lnTo>
                  <a:pt x="1479590" y="29394"/>
                </a:lnTo>
                <a:lnTo>
                  <a:pt x="1535923" y="39636"/>
                </a:lnTo>
                <a:lnTo>
                  <a:pt x="1590763" y="51284"/>
                </a:lnTo>
                <a:lnTo>
                  <a:pt x="1644018" y="64292"/>
                </a:lnTo>
                <a:lnTo>
                  <a:pt x="1695594" y="78613"/>
                </a:lnTo>
                <a:lnTo>
                  <a:pt x="1745395" y="94203"/>
                </a:lnTo>
                <a:lnTo>
                  <a:pt x="1793328" y="111016"/>
                </a:lnTo>
                <a:lnTo>
                  <a:pt x="1839299" y="129006"/>
                </a:lnTo>
                <a:lnTo>
                  <a:pt x="1883214" y="148128"/>
                </a:lnTo>
                <a:lnTo>
                  <a:pt x="1924977" y="168336"/>
                </a:lnTo>
                <a:lnTo>
                  <a:pt x="1964496" y="189584"/>
                </a:lnTo>
                <a:lnTo>
                  <a:pt x="2001676" y="211828"/>
                </a:lnTo>
                <a:lnTo>
                  <a:pt x="2036423" y="235022"/>
                </a:lnTo>
                <a:lnTo>
                  <a:pt x="2068642" y="259119"/>
                </a:lnTo>
                <a:lnTo>
                  <a:pt x="2098240" y="284075"/>
                </a:lnTo>
                <a:lnTo>
                  <a:pt x="2149194" y="336379"/>
                </a:lnTo>
                <a:lnTo>
                  <a:pt x="2188532" y="391570"/>
                </a:lnTo>
                <a:lnTo>
                  <a:pt x="2215500" y="449283"/>
                </a:lnTo>
                <a:lnTo>
                  <a:pt x="2229345" y="509154"/>
                </a:lnTo>
                <a:lnTo>
                  <a:pt x="2231111" y="539784"/>
                </a:lnTo>
                <a:lnTo>
                  <a:pt x="2229345" y="570415"/>
                </a:lnTo>
                <a:lnTo>
                  <a:pt x="2215500" y="630285"/>
                </a:lnTo>
                <a:lnTo>
                  <a:pt x="2188532" y="687998"/>
                </a:lnTo>
                <a:lnTo>
                  <a:pt x="2149194" y="743189"/>
                </a:lnTo>
                <a:lnTo>
                  <a:pt x="2098240" y="795494"/>
                </a:lnTo>
                <a:lnTo>
                  <a:pt x="2068642" y="820449"/>
                </a:lnTo>
                <a:lnTo>
                  <a:pt x="2036423" y="844546"/>
                </a:lnTo>
                <a:lnTo>
                  <a:pt x="2001676" y="867740"/>
                </a:lnTo>
                <a:lnTo>
                  <a:pt x="1964496" y="889984"/>
                </a:lnTo>
                <a:lnTo>
                  <a:pt x="1924977" y="911232"/>
                </a:lnTo>
                <a:lnTo>
                  <a:pt x="1883214" y="931441"/>
                </a:lnTo>
                <a:lnTo>
                  <a:pt x="1839299" y="950563"/>
                </a:lnTo>
                <a:lnTo>
                  <a:pt x="1793328" y="968553"/>
                </a:lnTo>
                <a:lnTo>
                  <a:pt x="1745395" y="985365"/>
                </a:lnTo>
                <a:lnTo>
                  <a:pt x="1695594" y="1000955"/>
                </a:lnTo>
                <a:lnTo>
                  <a:pt x="1644018" y="1015277"/>
                </a:lnTo>
                <a:lnTo>
                  <a:pt x="1590763" y="1028284"/>
                </a:lnTo>
                <a:lnTo>
                  <a:pt x="1535923" y="1039932"/>
                </a:lnTo>
                <a:lnTo>
                  <a:pt x="1479590" y="1050174"/>
                </a:lnTo>
                <a:lnTo>
                  <a:pt x="1421861" y="1058966"/>
                </a:lnTo>
                <a:lnTo>
                  <a:pt x="1362828" y="1066261"/>
                </a:lnTo>
                <a:lnTo>
                  <a:pt x="1302587" y="1072015"/>
                </a:lnTo>
                <a:lnTo>
                  <a:pt x="1241230" y="1076181"/>
                </a:lnTo>
                <a:lnTo>
                  <a:pt x="1178854" y="1078714"/>
                </a:lnTo>
                <a:lnTo>
                  <a:pt x="1115550" y="1079569"/>
                </a:lnTo>
                <a:lnTo>
                  <a:pt x="1052248" y="1078714"/>
                </a:lnTo>
                <a:lnTo>
                  <a:pt x="989871" y="1076181"/>
                </a:lnTo>
                <a:lnTo>
                  <a:pt x="928516" y="1072015"/>
                </a:lnTo>
                <a:lnTo>
                  <a:pt x="868275" y="1066261"/>
                </a:lnTo>
                <a:lnTo>
                  <a:pt x="809243" y="1058966"/>
                </a:lnTo>
                <a:lnTo>
                  <a:pt x="751514" y="1050174"/>
                </a:lnTo>
                <a:lnTo>
                  <a:pt x="695182" y="1039932"/>
                </a:lnTo>
                <a:lnTo>
                  <a:pt x="640342" y="1028284"/>
                </a:lnTo>
                <a:lnTo>
                  <a:pt x="587087" y="1015277"/>
                </a:lnTo>
                <a:lnTo>
                  <a:pt x="535512" y="1000955"/>
                </a:lnTo>
                <a:lnTo>
                  <a:pt x="485711" y="985365"/>
                </a:lnTo>
                <a:lnTo>
                  <a:pt x="437778" y="968553"/>
                </a:lnTo>
                <a:lnTo>
                  <a:pt x="391808" y="950563"/>
                </a:lnTo>
                <a:lnTo>
                  <a:pt x="347894" y="931441"/>
                </a:lnTo>
                <a:lnTo>
                  <a:pt x="306131" y="911232"/>
                </a:lnTo>
                <a:lnTo>
                  <a:pt x="266612" y="889984"/>
                </a:lnTo>
                <a:lnTo>
                  <a:pt x="229432" y="867740"/>
                </a:lnTo>
                <a:lnTo>
                  <a:pt x="194686" y="844546"/>
                </a:lnTo>
                <a:lnTo>
                  <a:pt x="162467" y="820449"/>
                </a:lnTo>
                <a:lnTo>
                  <a:pt x="132870" y="795494"/>
                </a:lnTo>
                <a:lnTo>
                  <a:pt x="81916" y="743189"/>
                </a:lnTo>
                <a:lnTo>
                  <a:pt x="42578" y="687998"/>
                </a:lnTo>
                <a:lnTo>
                  <a:pt x="15610" y="630285"/>
                </a:lnTo>
                <a:lnTo>
                  <a:pt x="1765" y="570415"/>
                </a:lnTo>
                <a:lnTo>
                  <a:pt x="0" y="539784"/>
                </a:lnTo>
                <a:close/>
              </a:path>
            </a:pathLst>
          </a:custGeom>
          <a:ln w="327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feld 3"/>
          <p:cNvSpPr txBox="1"/>
          <p:nvPr/>
        </p:nvSpPr>
        <p:spPr>
          <a:xfrm>
            <a:off x="381000" y="1828800"/>
            <a:ext cx="277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1. Search in ‚Tags‘ </a:t>
            </a:r>
            <a:r>
              <a:rPr lang="de-DE" dirty="0" err="1" smtClean="0"/>
              <a:t>for</a:t>
            </a:r>
            <a:r>
              <a:rPr lang="de-DE" dirty="0" smtClean="0"/>
              <a:t> ‚</a:t>
            </a:r>
            <a:r>
              <a:rPr lang="de-DE" dirty="0" err="1" smtClean="0"/>
              <a:t>key</a:t>
            </a:r>
            <a:r>
              <a:rPr lang="de-DE" dirty="0" smtClean="0"/>
              <a:t>…‘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276600" y="1828800"/>
            <a:ext cx="2239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</a:t>
            </a:r>
            <a:r>
              <a:rPr lang="de-DE" dirty="0" smtClean="0"/>
              <a:t>. </a:t>
            </a:r>
            <a:r>
              <a:rPr lang="de-DE" dirty="0" err="1" smtClean="0"/>
              <a:t>Choose</a:t>
            </a:r>
            <a:r>
              <a:rPr lang="de-DE" dirty="0" smtClean="0"/>
              <a:t>  ‚keyword1‘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6172200" y="1828800"/>
            <a:ext cx="256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3. </a:t>
            </a:r>
            <a:r>
              <a:rPr lang="de-DE" dirty="0" err="1" smtClean="0"/>
              <a:t>Resulting</a:t>
            </a:r>
            <a:r>
              <a:rPr lang="de-DE" dirty="0" smtClean="0"/>
              <a:t> in 3 </a:t>
            </a:r>
            <a:r>
              <a:rPr lang="de-DE" dirty="0" err="1" smtClean="0"/>
              <a:t>datasets</a:t>
            </a:r>
            <a:endParaRPr lang="de-DE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514600"/>
            <a:ext cx="2798307" cy="2353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bject 4"/>
          <p:cNvSpPr/>
          <p:nvPr/>
        </p:nvSpPr>
        <p:spPr>
          <a:xfrm>
            <a:off x="3048000" y="3421536"/>
            <a:ext cx="1676400" cy="540067"/>
          </a:xfrm>
          <a:custGeom>
            <a:avLst/>
            <a:gdLst/>
            <a:ahLst/>
            <a:cxnLst/>
            <a:rect l="l" t="t" r="r" b="b"/>
            <a:pathLst>
              <a:path w="2231390" h="1080135">
                <a:moveTo>
                  <a:pt x="0" y="539784"/>
                </a:moveTo>
                <a:lnTo>
                  <a:pt x="7000" y="478971"/>
                </a:lnTo>
                <a:lnTo>
                  <a:pt x="27501" y="420134"/>
                </a:lnTo>
                <a:lnTo>
                  <a:pt x="60748" y="363636"/>
                </a:lnTo>
                <a:lnTo>
                  <a:pt x="105988" y="309843"/>
                </a:lnTo>
                <a:lnTo>
                  <a:pt x="162467" y="259119"/>
                </a:lnTo>
                <a:lnTo>
                  <a:pt x="194686" y="235022"/>
                </a:lnTo>
                <a:lnTo>
                  <a:pt x="229432" y="211828"/>
                </a:lnTo>
                <a:lnTo>
                  <a:pt x="266612" y="189584"/>
                </a:lnTo>
                <a:lnTo>
                  <a:pt x="306131" y="168336"/>
                </a:lnTo>
                <a:lnTo>
                  <a:pt x="347894" y="148128"/>
                </a:lnTo>
                <a:lnTo>
                  <a:pt x="391808" y="129006"/>
                </a:lnTo>
                <a:lnTo>
                  <a:pt x="437778" y="111016"/>
                </a:lnTo>
                <a:lnTo>
                  <a:pt x="485711" y="94203"/>
                </a:lnTo>
                <a:lnTo>
                  <a:pt x="535512" y="78613"/>
                </a:lnTo>
                <a:lnTo>
                  <a:pt x="587087" y="64292"/>
                </a:lnTo>
                <a:lnTo>
                  <a:pt x="640342" y="51284"/>
                </a:lnTo>
                <a:lnTo>
                  <a:pt x="695182" y="39636"/>
                </a:lnTo>
                <a:lnTo>
                  <a:pt x="751514" y="29394"/>
                </a:lnTo>
                <a:lnTo>
                  <a:pt x="809243" y="20602"/>
                </a:lnTo>
                <a:lnTo>
                  <a:pt x="868275" y="13307"/>
                </a:lnTo>
                <a:lnTo>
                  <a:pt x="928516" y="7553"/>
                </a:lnTo>
                <a:lnTo>
                  <a:pt x="989871" y="3387"/>
                </a:lnTo>
                <a:lnTo>
                  <a:pt x="1052248" y="854"/>
                </a:lnTo>
                <a:lnTo>
                  <a:pt x="1115550" y="0"/>
                </a:lnTo>
                <a:lnTo>
                  <a:pt x="1178854" y="854"/>
                </a:lnTo>
                <a:lnTo>
                  <a:pt x="1241230" y="3387"/>
                </a:lnTo>
                <a:lnTo>
                  <a:pt x="1302587" y="7553"/>
                </a:lnTo>
                <a:lnTo>
                  <a:pt x="1362828" y="13307"/>
                </a:lnTo>
                <a:lnTo>
                  <a:pt x="1421861" y="20602"/>
                </a:lnTo>
                <a:lnTo>
                  <a:pt x="1479590" y="29394"/>
                </a:lnTo>
                <a:lnTo>
                  <a:pt x="1535923" y="39636"/>
                </a:lnTo>
                <a:lnTo>
                  <a:pt x="1590763" y="51284"/>
                </a:lnTo>
                <a:lnTo>
                  <a:pt x="1644018" y="64292"/>
                </a:lnTo>
                <a:lnTo>
                  <a:pt x="1695594" y="78613"/>
                </a:lnTo>
                <a:lnTo>
                  <a:pt x="1745395" y="94203"/>
                </a:lnTo>
                <a:lnTo>
                  <a:pt x="1793328" y="111016"/>
                </a:lnTo>
                <a:lnTo>
                  <a:pt x="1839299" y="129006"/>
                </a:lnTo>
                <a:lnTo>
                  <a:pt x="1883214" y="148128"/>
                </a:lnTo>
                <a:lnTo>
                  <a:pt x="1924977" y="168336"/>
                </a:lnTo>
                <a:lnTo>
                  <a:pt x="1964496" y="189584"/>
                </a:lnTo>
                <a:lnTo>
                  <a:pt x="2001676" y="211828"/>
                </a:lnTo>
                <a:lnTo>
                  <a:pt x="2036423" y="235022"/>
                </a:lnTo>
                <a:lnTo>
                  <a:pt x="2068642" y="259119"/>
                </a:lnTo>
                <a:lnTo>
                  <a:pt x="2098240" y="284075"/>
                </a:lnTo>
                <a:lnTo>
                  <a:pt x="2149194" y="336379"/>
                </a:lnTo>
                <a:lnTo>
                  <a:pt x="2188532" y="391570"/>
                </a:lnTo>
                <a:lnTo>
                  <a:pt x="2215500" y="449283"/>
                </a:lnTo>
                <a:lnTo>
                  <a:pt x="2229345" y="509154"/>
                </a:lnTo>
                <a:lnTo>
                  <a:pt x="2231111" y="539784"/>
                </a:lnTo>
                <a:lnTo>
                  <a:pt x="2229345" y="570415"/>
                </a:lnTo>
                <a:lnTo>
                  <a:pt x="2215500" y="630285"/>
                </a:lnTo>
                <a:lnTo>
                  <a:pt x="2188532" y="687998"/>
                </a:lnTo>
                <a:lnTo>
                  <a:pt x="2149194" y="743189"/>
                </a:lnTo>
                <a:lnTo>
                  <a:pt x="2098240" y="795494"/>
                </a:lnTo>
                <a:lnTo>
                  <a:pt x="2068642" y="820449"/>
                </a:lnTo>
                <a:lnTo>
                  <a:pt x="2036423" y="844546"/>
                </a:lnTo>
                <a:lnTo>
                  <a:pt x="2001676" y="867740"/>
                </a:lnTo>
                <a:lnTo>
                  <a:pt x="1964496" y="889984"/>
                </a:lnTo>
                <a:lnTo>
                  <a:pt x="1924977" y="911232"/>
                </a:lnTo>
                <a:lnTo>
                  <a:pt x="1883214" y="931441"/>
                </a:lnTo>
                <a:lnTo>
                  <a:pt x="1839299" y="950563"/>
                </a:lnTo>
                <a:lnTo>
                  <a:pt x="1793328" y="968553"/>
                </a:lnTo>
                <a:lnTo>
                  <a:pt x="1745395" y="985365"/>
                </a:lnTo>
                <a:lnTo>
                  <a:pt x="1695594" y="1000955"/>
                </a:lnTo>
                <a:lnTo>
                  <a:pt x="1644018" y="1015277"/>
                </a:lnTo>
                <a:lnTo>
                  <a:pt x="1590763" y="1028284"/>
                </a:lnTo>
                <a:lnTo>
                  <a:pt x="1535923" y="1039932"/>
                </a:lnTo>
                <a:lnTo>
                  <a:pt x="1479590" y="1050174"/>
                </a:lnTo>
                <a:lnTo>
                  <a:pt x="1421861" y="1058966"/>
                </a:lnTo>
                <a:lnTo>
                  <a:pt x="1362828" y="1066261"/>
                </a:lnTo>
                <a:lnTo>
                  <a:pt x="1302587" y="1072015"/>
                </a:lnTo>
                <a:lnTo>
                  <a:pt x="1241230" y="1076181"/>
                </a:lnTo>
                <a:lnTo>
                  <a:pt x="1178854" y="1078714"/>
                </a:lnTo>
                <a:lnTo>
                  <a:pt x="1115550" y="1079569"/>
                </a:lnTo>
                <a:lnTo>
                  <a:pt x="1052248" y="1078714"/>
                </a:lnTo>
                <a:lnTo>
                  <a:pt x="989871" y="1076181"/>
                </a:lnTo>
                <a:lnTo>
                  <a:pt x="928516" y="1072015"/>
                </a:lnTo>
                <a:lnTo>
                  <a:pt x="868275" y="1066261"/>
                </a:lnTo>
                <a:lnTo>
                  <a:pt x="809243" y="1058966"/>
                </a:lnTo>
                <a:lnTo>
                  <a:pt x="751514" y="1050174"/>
                </a:lnTo>
                <a:lnTo>
                  <a:pt x="695182" y="1039932"/>
                </a:lnTo>
                <a:lnTo>
                  <a:pt x="640342" y="1028284"/>
                </a:lnTo>
                <a:lnTo>
                  <a:pt x="587087" y="1015277"/>
                </a:lnTo>
                <a:lnTo>
                  <a:pt x="535512" y="1000955"/>
                </a:lnTo>
                <a:lnTo>
                  <a:pt x="485711" y="985365"/>
                </a:lnTo>
                <a:lnTo>
                  <a:pt x="437778" y="968553"/>
                </a:lnTo>
                <a:lnTo>
                  <a:pt x="391808" y="950563"/>
                </a:lnTo>
                <a:lnTo>
                  <a:pt x="347894" y="931441"/>
                </a:lnTo>
                <a:lnTo>
                  <a:pt x="306131" y="911232"/>
                </a:lnTo>
                <a:lnTo>
                  <a:pt x="266612" y="889984"/>
                </a:lnTo>
                <a:lnTo>
                  <a:pt x="229432" y="867740"/>
                </a:lnTo>
                <a:lnTo>
                  <a:pt x="194686" y="844546"/>
                </a:lnTo>
                <a:lnTo>
                  <a:pt x="162467" y="820449"/>
                </a:lnTo>
                <a:lnTo>
                  <a:pt x="132870" y="795494"/>
                </a:lnTo>
                <a:lnTo>
                  <a:pt x="81916" y="743189"/>
                </a:lnTo>
                <a:lnTo>
                  <a:pt x="42578" y="687998"/>
                </a:lnTo>
                <a:lnTo>
                  <a:pt x="15610" y="630285"/>
                </a:lnTo>
                <a:lnTo>
                  <a:pt x="1765" y="570415"/>
                </a:lnTo>
                <a:lnTo>
                  <a:pt x="0" y="539784"/>
                </a:lnTo>
                <a:close/>
              </a:path>
            </a:pathLst>
          </a:custGeom>
          <a:ln w="327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647950"/>
            <a:ext cx="2918647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929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28800" y="153085"/>
            <a:ext cx="5408206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3345"/>
              </a:lnSpc>
            </a:pPr>
            <a:r>
              <a:rPr sz="2800" b="1" spc="-5" dirty="0">
                <a:latin typeface="Century Gothic"/>
                <a:cs typeface="Century Gothic"/>
              </a:rPr>
              <a:t>STEP </a:t>
            </a:r>
            <a:r>
              <a:rPr lang="de-DE" sz="2800" b="1" dirty="0">
                <a:latin typeface="Century Gothic"/>
                <a:cs typeface="Century Gothic"/>
              </a:rPr>
              <a:t>3</a:t>
            </a:r>
            <a:r>
              <a:rPr sz="2800" b="1" dirty="0" smtClean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-</a:t>
            </a:r>
            <a:r>
              <a:rPr sz="2800" b="1" spc="-90" dirty="0">
                <a:latin typeface="Century Gothic"/>
                <a:cs typeface="Century Gothic"/>
              </a:rPr>
              <a:t> </a:t>
            </a:r>
            <a:r>
              <a:rPr sz="2800" b="1" spc="-5" dirty="0" smtClean="0">
                <a:latin typeface="Century Gothic"/>
                <a:cs typeface="Century Gothic"/>
              </a:rPr>
              <a:t>B2</a:t>
            </a:r>
            <a:r>
              <a:rPr lang="de-DE" sz="2800" b="1" spc="-5" dirty="0" smtClean="0">
                <a:latin typeface="Century Gothic"/>
                <a:cs typeface="Century Gothic"/>
              </a:rPr>
              <a:t>FIND</a:t>
            </a:r>
            <a:endParaRPr sz="2800" dirty="0">
              <a:latin typeface="Century Gothic"/>
              <a:cs typeface="Century Gothic"/>
            </a:endParaRPr>
          </a:p>
          <a:p>
            <a:pPr algn="ctr">
              <a:lnSpc>
                <a:spcPts val="3345"/>
              </a:lnSpc>
            </a:pPr>
            <a:r>
              <a:rPr lang="de-DE" sz="2800" b="1" spc="-5" dirty="0" smtClean="0">
                <a:latin typeface="Century Gothic"/>
                <a:cs typeface="Century Gothic"/>
              </a:rPr>
              <a:t>Dataset Display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04938"/>
            <a:ext cx="7486123" cy="453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51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452034" y="3131563"/>
            <a:ext cx="1797138" cy="3220720"/>
          </a:xfrm>
          <a:custGeom>
            <a:avLst/>
            <a:gdLst/>
            <a:ahLst/>
            <a:cxnLst/>
            <a:rect l="l" t="t" r="r" b="b"/>
            <a:pathLst>
              <a:path w="2367280" h="3220720">
                <a:moveTo>
                  <a:pt x="0" y="394524"/>
                </a:moveTo>
                <a:lnTo>
                  <a:pt x="3073" y="345036"/>
                </a:lnTo>
                <a:lnTo>
                  <a:pt x="12049" y="297382"/>
                </a:lnTo>
                <a:lnTo>
                  <a:pt x="26556" y="251932"/>
                </a:lnTo>
                <a:lnTo>
                  <a:pt x="46224" y="209056"/>
                </a:lnTo>
                <a:lnTo>
                  <a:pt x="70685" y="169124"/>
                </a:lnTo>
                <a:lnTo>
                  <a:pt x="99569" y="132505"/>
                </a:lnTo>
                <a:lnTo>
                  <a:pt x="132505" y="99569"/>
                </a:lnTo>
                <a:lnTo>
                  <a:pt x="169124" y="70685"/>
                </a:lnTo>
                <a:lnTo>
                  <a:pt x="209057" y="46224"/>
                </a:lnTo>
                <a:lnTo>
                  <a:pt x="251933" y="26556"/>
                </a:lnTo>
                <a:lnTo>
                  <a:pt x="297383" y="12049"/>
                </a:lnTo>
                <a:lnTo>
                  <a:pt x="345037" y="3073"/>
                </a:lnTo>
                <a:lnTo>
                  <a:pt x="394525" y="0"/>
                </a:lnTo>
                <a:lnTo>
                  <a:pt x="1972583" y="0"/>
                </a:lnTo>
                <a:lnTo>
                  <a:pt x="2022071" y="3073"/>
                </a:lnTo>
                <a:lnTo>
                  <a:pt x="2069725" y="12049"/>
                </a:lnTo>
                <a:lnTo>
                  <a:pt x="2115175" y="26556"/>
                </a:lnTo>
                <a:lnTo>
                  <a:pt x="2158051" y="46224"/>
                </a:lnTo>
                <a:lnTo>
                  <a:pt x="2197984" y="70685"/>
                </a:lnTo>
                <a:lnTo>
                  <a:pt x="2234604" y="99569"/>
                </a:lnTo>
                <a:lnTo>
                  <a:pt x="2267541" y="132505"/>
                </a:lnTo>
                <a:lnTo>
                  <a:pt x="2296424" y="169124"/>
                </a:lnTo>
                <a:lnTo>
                  <a:pt x="2320886" y="209056"/>
                </a:lnTo>
                <a:lnTo>
                  <a:pt x="2340555" y="251932"/>
                </a:lnTo>
                <a:lnTo>
                  <a:pt x="2355062" y="297382"/>
                </a:lnTo>
                <a:lnTo>
                  <a:pt x="2364038" y="345036"/>
                </a:lnTo>
                <a:lnTo>
                  <a:pt x="2367112" y="394524"/>
                </a:lnTo>
                <a:lnTo>
                  <a:pt x="2367112" y="2825744"/>
                </a:lnTo>
                <a:lnTo>
                  <a:pt x="2364038" y="2875232"/>
                </a:lnTo>
                <a:lnTo>
                  <a:pt x="2355062" y="2922886"/>
                </a:lnTo>
                <a:lnTo>
                  <a:pt x="2340555" y="2968336"/>
                </a:lnTo>
                <a:lnTo>
                  <a:pt x="2320886" y="3011212"/>
                </a:lnTo>
                <a:lnTo>
                  <a:pt x="2296424" y="3051145"/>
                </a:lnTo>
                <a:lnTo>
                  <a:pt x="2267541" y="3087765"/>
                </a:lnTo>
                <a:lnTo>
                  <a:pt x="2234604" y="3120701"/>
                </a:lnTo>
                <a:lnTo>
                  <a:pt x="2197984" y="3149585"/>
                </a:lnTo>
                <a:lnTo>
                  <a:pt x="2158051" y="3174047"/>
                </a:lnTo>
                <a:lnTo>
                  <a:pt x="2115175" y="3193716"/>
                </a:lnTo>
                <a:lnTo>
                  <a:pt x="2069725" y="3208223"/>
                </a:lnTo>
                <a:lnTo>
                  <a:pt x="2022071" y="3217198"/>
                </a:lnTo>
                <a:lnTo>
                  <a:pt x="1972583" y="3220272"/>
                </a:lnTo>
                <a:lnTo>
                  <a:pt x="394525" y="3220272"/>
                </a:lnTo>
                <a:lnTo>
                  <a:pt x="345037" y="3217198"/>
                </a:lnTo>
                <a:lnTo>
                  <a:pt x="297383" y="3208223"/>
                </a:lnTo>
                <a:lnTo>
                  <a:pt x="251933" y="3193716"/>
                </a:lnTo>
                <a:lnTo>
                  <a:pt x="209057" y="3174047"/>
                </a:lnTo>
                <a:lnTo>
                  <a:pt x="169124" y="3149585"/>
                </a:lnTo>
                <a:lnTo>
                  <a:pt x="132505" y="3120701"/>
                </a:lnTo>
                <a:lnTo>
                  <a:pt x="99569" y="3087765"/>
                </a:lnTo>
                <a:lnTo>
                  <a:pt x="70685" y="3051145"/>
                </a:lnTo>
                <a:lnTo>
                  <a:pt x="46224" y="3011212"/>
                </a:lnTo>
                <a:lnTo>
                  <a:pt x="26556" y="2968336"/>
                </a:lnTo>
                <a:lnTo>
                  <a:pt x="12049" y="2922886"/>
                </a:lnTo>
                <a:lnTo>
                  <a:pt x="3073" y="2875232"/>
                </a:lnTo>
                <a:lnTo>
                  <a:pt x="0" y="2825744"/>
                </a:lnTo>
                <a:lnTo>
                  <a:pt x="0" y="394524"/>
                </a:lnTo>
                <a:close/>
              </a:path>
            </a:pathLst>
          </a:custGeom>
          <a:ln w="2538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7"/>
          <p:cNvSpPr/>
          <p:nvPr/>
        </p:nvSpPr>
        <p:spPr>
          <a:xfrm>
            <a:off x="5257800" y="3146980"/>
            <a:ext cx="1670700" cy="3204845"/>
          </a:xfrm>
          <a:custGeom>
            <a:avLst/>
            <a:gdLst/>
            <a:ahLst/>
            <a:cxnLst/>
            <a:rect l="l" t="t" r="r" b="b"/>
            <a:pathLst>
              <a:path w="2279650" h="3204845">
                <a:moveTo>
                  <a:pt x="0" y="379946"/>
                </a:moveTo>
                <a:lnTo>
                  <a:pt x="2960" y="332286"/>
                </a:lnTo>
                <a:lnTo>
                  <a:pt x="11603" y="286393"/>
                </a:lnTo>
                <a:lnTo>
                  <a:pt x="25574" y="242623"/>
                </a:lnTo>
                <a:lnTo>
                  <a:pt x="44516" y="201331"/>
                </a:lnTo>
                <a:lnTo>
                  <a:pt x="68073" y="162874"/>
                </a:lnTo>
                <a:lnTo>
                  <a:pt x="95889" y="127608"/>
                </a:lnTo>
                <a:lnTo>
                  <a:pt x="127608" y="95889"/>
                </a:lnTo>
                <a:lnTo>
                  <a:pt x="162874" y="68073"/>
                </a:lnTo>
                <a:lnTo>
                  <a:pt x="201331" y="44516"/>
                </a:lnTo>
                <a:lnTo>
                  <a:pt x="242623" y="25574"/>
                </a:lnTo>
                <a:lnTo>
                  <a:pt x="286393" y="11603"/>
                </a:lnTo>
                <a:lnTo>
                  <a:pt x="332286" y="2960"/>
                </a:lnTo>
                <a:lnTo>
                  <a:pt x="379946" y="0"/>
                </a:lnTo>
                <a:lnTo>
                  <a:pt x="1899690" y="0"/>
                </a:lnTo>
                <a:lnTo>
                  <a:pt x="1947349" y="2960"/>
                </a:lnTo>
                <a:lnTo>
                  <a:pt x="1993241" y="11603"/>
                </a:lnTo>
                <a:lnTo>
                  <a:pt x="2037011" y="25574"/>
                </a:lnTo>
                <a:lnTo>
                  <a:pt x="2078302" y="44516"/>
                </a:lnTo>
                <a:lnTo>
                  <a:pt x="2116759" y="68073"/>
                </a:lnTo>
                <a:lnTo>
                  <a:pt x="2152025" y="95889"/>
                </a:lnTo>
                <a:lnTo>
                  <a:pt x="2183745" y="127608"/>
                </a:lnTo>
                <a:lnTo>
                  <a:pt x="2211561" y="162874"/>
                </a:lnTo>
                <a:lnTo>
                  <a:pt x="2235119" y="201331"/>
                </a:lnTo>
                <a:lnTo>
                  <a:pt x="2254061" y="242623"/>
                </a:lnTo>
                <a:lnTo>
                  <a:pt x="2268032" y="286393"/>
                </a:lnTo>
                <a:lnTo>
                  <a:pt x="2276676" y="332286"/>
                </a:lnTo>
                <a:lnTo>
                  <a:pt x="2279636" y="379946"/>
                </a:lnTo>
                <a:lnTo>
                  <a:pt x="2279636" y="2824908"/>
                </a:lnTo>
                <a:lnTo>
                  <a:pt x="2276676" y="2872569"/>
                </a:lnTo>
                <a:lnTo>
                  <a:pt x="2268032" y="2918462"/>
                </a:lnTo>
                <a:lnTo>
                  <a:pt x="2254061" y="2962233"/>
                </a:lnTo>
                <a:lnTo>
                  <a:pt x="2235119" y="3003525"/>
                </a:lnTo>
                <a:lnTo>
                  <a:pt x="2211561" y="3041982"/>
                </a:lnTo>
                <a:lnTo>
                  <a:pt x="2183745" y="3077247"/>
                </a:lnTo>
                <a:lnTo>
                  <a:pt x="2152025" y="3108966"/>
                </a:lnTo>
                <a:lnTo>
                  <a:pt x="2116759" y="3136782"/>
                </a:lnTo>
                <a:lnTo>
                  <a:pt x="2078302" y="3160339"/>
                </a:lnTo>
                <a:lnTo>
                  <a:pt x="2037011" y="3179280"/>
                </a:lnTo>
                <a:lnTo>
                  <a:pt x="1993241" y="3193251"/>
                </a:lnTo>
                <a:lnTo>
                  <a:pt x="1947349" y="3201894"/>
                </a:lnTo>
                <a:lnTo>
                  <a:pt x="1899690" y="3204854"/>
                </a:lnTo>
                <a:lnTo>
                  <a:pt x="379946" y="3204854"/>
                </a:lnTo>
                <a:lnTo>
                  <a:pt x="332286" y="3201894"/>
                </a:lnTo>
                <a:lnTo>
                  <a:pt x="286393" y="3193251"/>
                </a:lnTo>
                <a:lnTo>
                  <a:pt x="242623" y="3179280"/>
                </a:lnTo>
                <a:lnTo>
                  <a:pt x="201331" y="3160339"/>
                </a:lnTo>
                <a:lnTo>
                  <a:pt x="162874" y="3136782"/>
                </a:lnTo>
                <a:lnTo>
                  <a:pt x="127608" y="3108966"/>
                </a:lnTo>
                <a:lnTo>
                  <a:pt x="95889" y="3077247"/>
                </a:lnTo>
                <a:lnTo>
                  <a:pt x="68073" y="3041982"/>
                </a:lnTo>
                <a:lnTo>
                  <a:pt x="44516" y="3003525"/>
                </a:lnTo>
                <a:lnTo>
                  <a:pt x="25574" y="2962233"/>
                </a:lnTo>
                <a:lnTo>
                  <a:pt x="11603" y="2918462"/>
                </a:lnTo>
                <a:lnTo>
                  <a:pt x="2960" y="2872569"/>
                </a:lnTo>
                <a:lnTo>
                  <a:pt x="0" y="2824908"/>
                </a:lnTo>
                <a:lnTo>
                  <a:pt x="0" y="379946"/>
                </a:lnTo>
                <a:close/>
              </a:path>
            </a:pathLst>
          </a:custGeom>
          <a:ln w="2538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7"/>
          <p:cNvSpPr/>
          <p:nvPr/>
        </p:nvSpPr>
        <p:spPr>
          <a:xfrm>
            <a:off x="7397100" y="3140968"/>
            <a:ext cx="1670700" cy="3204845"/>
          </a:xfrm>
          <a:custGeom>
            <a:avLst/>
            <a:gdLst/>
            <a:ahLst/>
            <a:cxnLst/>
            <a:rect l="l" t="t" r="r" b="b"/>
            <a:pathLst>
              <a:path w="2279650" h="3204845">
                <a:moveTo>
                  <a:pt x="0" y="379946"/>
                </a:moveTo>
                <a:lnTo>
                  <a:pt x="2960" y="332286"/>
                </a:lnTo>
                <a:lnTo>
                  <a:pt x="11603" y="286393"/>
                </a:lnTo>
                <a:lnTo>
                  <a:pt x="25574" y="242623"/>
                </a:lnTo>
                <a:lnTo>
                  <a:pt x="44516" y="201331"/>
                </a:lnTo>
                <a:lnTo>
                  <a:pt x="68073" y="162874"/>
                </a:lnTo>
                <a:lnTo>
                  <a:pt x="95889" y="127608"/>
                </a:lnTo>
                <a:lnTo>
                  <a:pt x="127608" y="95889"/>
                </a:lnTo>
                <a:lnTo>
                  <a:pt x="162874" y="68073"/>
                </a:lnTo>
                <a:lnTo>
                  <a:pt x="201331" y="44516"/>
                </a:lnTo>
                <a:lnTo>
                  <a:pt x="242623" y="25574"/>
                </a:lnTo>
                <a:lnTo>
                  <a:pt x="286393" y="11603"/>
                </a:lnTo>
                <a:lnTo>
                  <a:pt x="332286" y="2960"/>
                </a:lnTo>
                <a:lnTo>
                  <a:pt x="379946" y="0"/>
                </a:lnTo>
                <a:lnTo>
                  <a:pt x="1899690" y="0"/>
                </a:lnTo>
                <a:lnTo>
                  <a:pt x="1947349" y="2960"/>
                </a:lnTo>
                <a:lnTo>
                  <a:pt x="1993241" y="11603"/>
                </a:lnTo>
                <a:lnTo>
                  <a:pt x="2037011" y="25574"/>
                </a:lnTo>
                <a:lnTo>
                  <a:pt x="2078302" y="44516"/>
                </a:lnTo>
                <a:lnTo>
                  <a:pt x="2116759" y="68073"/>
                </a:lnTo>
                <a:lnTo>
                  <a:pt x="2152025" y="95889"/>
                </a:lnTo>
                <a:lnTo>
                  <a:pt x="2183745" y="127608"/>
                </a:lnTo>
                <a:lnTo>
                  <a:pt x="2211561" y="162874"/>
                </a:lnTo>
                <a:lnTo>
                  <a:pt x="2235119" y="201331"/>
                </a:lnTo>
                <a:lnTo>
                  <a:pt x="2254061" y="242623"/>
                </a:lnTo>
                <a:lnTo>
                  <a:pt x="2268032" y="286393"/>
                </a:lnTo>
                <a:lnTo>
                  <a:pt x="2276676" y="332286"/>
                </a:lnTo>
                <a:lnTo>
                  <a:pt x="2279636" y="379946"/>
                </a:lnTo>
                <a:lnTo>
                  <a:pt x="2279636" y="2824908"/>
                </a:lnTo>
                <a:lnTo>
                  <a:pt x="2276676" y="2872569"/>
                </a:lnTo>
                <a:lnTo>
                  <a:pt x="2268032" y="2918462"/>
                </a:lnTo>
                <a:lnTo>
                  <a:pt x="2254061" y="2962233"/>
                </a:lnTo>
                <a:lnTo>
                  <a:pt x="2235119" y="3003525"/>
                </a:lnTo>
                <a:lnTo>
                  <a:pt x="2211561" y="3041982"/>
                </a:lnTo>
                <a:lnTo>
                  <a:pt x="2183745" y="3077247"/>
                </a:lnTo>
                <a:lnTo>
                  <a:pt x="2152025" y="3108966"/>
                </a:lnTo>
                <a:lnTo>
                  <a:pt x="2116759" y="3136782"/>
                </a:lnTo>
                <a:lnTo>
                  <a:pt x="2078302" y="3160339"/>
                </a:lnTo>
                <a:lnTo>
                  <a:pt x="2037011" y="3179280"/>
                </a:lnTo>
                <a:lnTo>
                  <a:pt x="1993241" y="3193251"/>
                </a:lnTo>
                <a:lnTo>
                  <a:pt x="1947349" y="3201894"/>
                </a:lnTo>
                <a:lnTo>
                  <a:pt x="1899690" y="3204854"/>
                </a:lnTo>
                <a:lnTo>
                  <a:pt x="379946" y="3204854"/>
                </a:lnTo>
                <a:lnTo>
                  <a:pt x="332286" y="3201894"/>
                </a:lnTo>
                <a:lnTo>
                  <a:pt x="286393" y="3193251"/>
                </a:lnTo>
                <a:lnTo>
                  <a:pt x="242623" y="3179280"/>
                </a:lnTo>
                <a:lnTo>
                  <a:pt x="201331" y="3160339"/>
                </a:lnTo>
                <a:lnTo>
                  <a:pt x="162874" y="3136782"/>
                </a:lnTo>
                <a:lnTo>
                  <a:pt x="127608" y="3108966"/>
                </a:lnTo>
                <a:lnTo>
                  <a:pt x="95889" y="3077247"/>
                </a:lnTo>
                <a:lnTo>
                  <a:pt x="68073" y="3041982"/>
                </a:lnTo>
                <a:lnTo>
                  <a:pt x="44516" y="3003525"/>
                </a:lnTo>
                <a:lnTo>
                  <a:pt x="25574" y="2962233"/>
                </a:lnTo>
                <a:lnTo>
                  <a:pt x="11603" y="2918462"/>
                </a:lnTo>
                <a:lnTo>
                  <a:pt x="2960" y="2872569"/>
                </a:lnTo>
                <a:lnTo>
                  <a:pt x="0" y="2824908"/>
                </a:lnTo>
                <a:lnTo>
                  <a:pt x="0" y="379946"/>
                </a:lnTo>
                <a:close/>
              </a:path>
            </a:pathLst>
          </a:custGeom>
          <a:ln w="2538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7"/>
          <p:cNvSpPr/>
          <p:nvPr/>
        </p:nvSpPr>
        <p:spPr>
          <a:xfrm>
            <a:off x="4498502" y="3840052"/>
            <a:ext cx="2877495" cy="399415"/>
          </a:xfrm>
          <a:custGeom>
            <a:avLst/>
            <a:gdLst/>
            <a:ahLst/>
            <a:cxnLst/>
            <a:rect l="l" t="t" r="r" b="b"/>
            <a:pathLst>
              <a:path w="1097279" h="399414">
                <a:moveTo>
                  <a:pt x="0" y="199614"/>
                </a:moveTo>
                <a:lnTo>
                  <a:pt x="199614" y="0"/>
                </a:lnTo>
                <a:lnTo>
                  <a:pt x="199614" y="99806"/>
                </a:lnTo>
                <a:lnTo>
                  <a:pt x="897363" y="99806"/>
                </a:lnTo>
                <a:lnTo>
                  <a:pt x="897363" y="0"/>
                </a:lnTo>
                <a:lnTo>
                  <a:pt x="1096970" y="199614"/>
                </a:lnTo>
                <a:lnTo>
                  <a:pt x="897363" y="399226"/>
                </a:lnTo>
                <a:lnTo>
                  <a:pt x="897363" y="299420"/>
                </a:lnTo>
                <a:lnTo>
                  <a:pt x="199614" y="299420"/>
                </a:lnTo>
                <a:lnTo>
                  <a:pt x="199614" y="399226"/>
                </a:lnTo>
                <a:lnTo>
                  <a:pt x="0" y="199614"/>
                </a:lnTo>
                <a:close/>
              </a:path>
            </a:pathLst>
          </a:custGeom>
          <a:solidFill>
            <a:schemeClr val="accent1"/>
          </a:solidFill>
          <a:ln w="25387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2367508" y="328180"/>
            <a:ext cx="4408982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marL="1036955"/>
            <a:r>
              <a:rPr lang="fr-FR" spc="-5" smtClean="0"/>
              <a:t>The ideal</a:t>
            </a:r>
            <a:r>
              <a:rPr lang="fr-FR" spc="-60" smtClean="0"/>
              <a:t> </a:t>
            </a:r>
            <a:r>
              <a:rPr lang="fr-FR" spc="-5" smtClean="0"/>
              <a:t>workflow</a:t>
            </a:r>
            <a:endParaRPr lang="fr-FR" spc="-5" dirty="0"/>
          </a:p>
        </p:txBody>
      </p:sp>
      <p:sp>
        <p:nvSpPr>
          <p:cNvPr id="7" name="object 5"/>
          <p:cNvSpPr txBox="1"/>
          <p:nvPr/>
        </p:nvSpPr>
        <p:spPr>
          <a:xfrm>
            <a:off x="3621405" y="901468"/>
            <a:ext cx="64579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STEP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9" name="object 11"/>
          <p:cNvSpPr/>
          <p:nvPr/>
        </p:nvSpPr>
        <p:spPr>
          <a:xfrm>
            <a:off x="616118" y="904999"/>
            <a:ext cx="7096693" cy="1736089"/>
          </a:xfrm>
          <a:custGeom>
            <a:avLst/>
            <a:gdLst/>
            <a:ahLst/>
            <a:cxnLst/>
            <a:rect l="l" t="t" r="r" b="b"/>
            <a:pathLst>
              <a:path w="8074025" h="1736089">
                <a:moveTo>
                  <a:pt x="0" y="289353"/>
                </a:moveTo>
                <a:lnTo>
                  <a:pt x="3787" y="242418"/>
                </a:lnTo>
                <a:lnTo>
                  <a:pt x="14751" y="197895"/>
                </a:lnTo>
                <a:lnTo>
                  <a:pt x="32297" y="156378"/>
                </a:lnTo>
                <a:lnTo>
                  <a:pt x="55828" y="118465"/>
                </a:lnTo>
                <a:lnTo>
                  <a:pt x="84749" y="84749"/>
                </a:lnTo>
                <a:lnTo>
                  <a:pt x="118464" y="55828"/>
                </a:lnTo>
                <a:lnTo>
                  <a:pt x="156378" y="32297"/>
                </a:lnTo>
                <a:lnTo>
                  <a:pt x="197894" y="14751"/>
                </a:lnTo>
                <a:lnTo>
                  <a:pt x="242418" y="3787"/>
                </a:lnTo>
                <a:lnTo>
                  <a:pt x="289352" y="0"/>
                </a:lnTo>
                <a:lnTo>
                  <a:pt x="7784118" y="0"/>
                </a:lnTo>
                <a:lnTo>
                  <a:pt x="7831051" y="3787"/>
                </a:lnTo>
                <a:lnTo>
                  <a:pt x="7875573" y="14751"/>
                </a:lnTo>
                <a:lnTo>
                  <a:pt x="7917089" y="32297"/>
                </a:lnTo>
                <a:lnTo>
                  <a:pt x="7955003" y="55828"/>
                </a:lnTo>
                <a:lnTo>
                  <a:pt x="7988718" y="84749"/>
                </a:lnTo>
                <a:lnTo>
                  <a:pt x="8017640" y="118465"/>
                </a:lnTo>
                <a:lnTo>
                  <a:pt x="8041172" y="156378"/>
                </a:lnTo>
                <a:lnTo>
                  <a:pt x="8058718" y="197895"/>
                </a:lnTo>
                <a:lnTo>
                  <a:pt x="8069683" y="242418"/>
                </a:lnTo>
                <a:lnTo>
                  <a:pt x="8073470" y="289353"/>
                </a:lnTo>
                <a:lnTo>
                  <a:pt x="8073470" y="1446732"/>
                </a:lnTo>
                <a:lnTo>
                  <a:pt x="8069683" y="1493668"/>
                </a:lnTo>
                <a:lnTo>
                  <a:pt x="8058718" y="1538191"/>
                </a:lnTo>
                <a:lnTo>
                  <a:pt x="8041172" y="1579708"/>
                </a:lnTo>
                <a:lnTo>
                  <a:pt x="8017640" y="1617622"/>
                </a:lnTo>
                <a:lnTo>
                  <a:pt x="7988718" y="1651337"/>
                </a:lnTo>
                <a:lnTo>
                  <a:pt x="7955003" y="1680258"/>
                </a:lnTo>
                <a:lnTo>
                  <a:pt x="7917089" y="1703788"/>
                </a:lnTo>
                <a:lnTo>
                  <a:pt x="7875573" y="1721334"/>
                </a:lnTo>
                <a:lnTo>
                  <a:pt x="7831051" y="1732298"/>
                </a:lnTo>
                <a:lnTo>
                  <a:pt x="7784118" y="1736085"/>
                </a:lnTo>
                <a:lnTo>
                  <a:pt x="289352" y="1736085"/>
                </a:lnTo>
                <a:lnTo>
                  <a:pt x="242418" y="1732298"/>
                </a:lnTo>
                <a:lnTo>
                  <a:pt x="197894" y="1721334"/>
                </a:lnTo>
                <a:lnTo>
                  <a:pt x="156378" y="1703788"/>
                </a:lnTo>
                <a:lnTo>
                  <a:pt x="118464" y="1680258"/>
                </a:lnTo>
                <a:lnTo>
                  <a:pt x="84749" y="1651337"/>
                </a:lnTo>
                <a:lnTo>
                  <a:pt x="55828" y="1617622"/>
                </a:lnTo>
                <a:lnTo>
                  <a:pt x="32297" y="1579708"/>
                </a:lnTo>
                <a:lnTo>
                  <a:pt x="14751" y="1538191"/>
                </a:lnTo>
                <a:lnTo>
                  <a:pt x="3787" y="1493668"/>
                </a:lnTo>
                <a:lnTo>
                  <a:pt x="0" y="1446732"/>
                </a:lnTo>
                <a:lnTo>
                  <a:pt x="0" y="289353"/>
                </a:lnTo>
                <a:close/>
              </a:path>
            </a:pathLst>
          </a:custGeom>
          <a:ln w="2538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/>
          <p:cNvSpPr/>
          <p:nvPr/>
        </p:nvSpPr>
        <p:spPr>
          <a:xfrm>
            <a:off x="762000" y="1228861"/>
            <a:ext cx="6722732" cy="925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4"/>
          <p:cNvSpPr txBox="1"/>
          <p:nvPr/>
        </p:nvSpPr>
        <p:spPr>
          <a:xfrm>
            <a:off x="3276600" y="2185692"/>
            <a:ext cx="139255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30" dirty="0">
                <a:latin typeface="Calibri"/>
                <a:cs typeface="Calibri"/>
              </a:rPr>
              <a:t>R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5" dirty="0">
                <a:latin typeface="Calibri"/>
                <a:cs typeface="Calibri"/>
              </a:rPr>
              <a:t>gi</a:t>
            </a:r>
            <a:r>
              <a:rPr sz="1800" b="1" spc="-30" dirty="0">
                <a:latin typeface="Calibri"/>
                <a:cs typeface="Calibri"/>
              </a:rPr>
              <a:t>s</a:t>
            </a:r>
            <a:r>
              <a:rPr sz="1800" b="1" spc="-20" dirty="0">
                <a:latin typeface="Calibri"/>
                <a:cs typeface="Calibri"/>
              </a:rPr>
              <a:t>t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5" dirty="0">
                <a:latin typeface="Calibri"/>
                <a:cs typeface="Calibri"/>
              </a:rPr>
              <a:t>r</a:t>
            </a:r>
            <a:r>
              <a:rPr sz="1800" b="1" dirty="0">
                <a:latin typeface="Calibri"/>
                <a:cs typeface="Calibri"/>
              </a:rPr>
              <a:t>/L</a:t>
            </a:r>
            <a:r>
              <a:rPr sz="1800" b="1" spc="-10" dirty="0">
                <a:latin typeface="Calibri"/>
                <a:cs typeface="Calibri"/>
              </a:rPr>
              <a:t>o</a:t>
            </a:r>
            <a:r>
              <a:rPr sz="1800" b="1" spc="-5" dirty="0">
                <a:latin typeface="Calibri"/>
                <a:cs typeface="Calibri"/>
              </a:rPr>
              <a:t>g</a:t>
            </a:r>
            <a:r>
              <a:rPr sz="1800" b="1" spc="-10" dirty="0">
                <a:latin typeface="Calibri"/>
                <a:cs typeface="Calibri"/>
              </a:rPr>
              <a:t>i</a:t>
            </a:r>
            <a:r>
              <a:rPr sz="1800" b="1" dirty="0">
                <a:latin typeface="Calibri"/>
                <a:cs typeface="Calibri"/>
              </a:rPr>
              <a:t>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2" name="object 15"/>
          <p:cNvSpPr txBox="1"/>
          <p:nvPr/>
        </p:nvSpPr>
        <p:spPr>
          <a:xfrm>
            <a:off x="5828249" y="3279772"/>
            <a:ext cx="64579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STEP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4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3" name="object 20"/>
          <p:cNvSpPr/>
          <p:nvPr/>
        </p:nvSpPr>
        <p:spPr>
          <a:xfrm>
            <a:off x="1143000" y="2478617"/>
            <a:ext cx="396875" cy="704850"/>
          </a:xfrm>
          <a:custGeom>
            <a:avLst/>
            <a:gdLst/>
            <a:ahLst/>
            <a:cxnLst/>
            <a:rect l="l" t="t" r="r" b="b"/>
            <a:pathLst>
              <a:path w="396875" h="704850">
                <a:moveTo>
                  <a:pt x="0" y="198220"/>
                </a:moveTo>
                <a:lnTo>
                  <a:pt x="198220" y="0"/>
                </a:lnTo>
                <a:lnTo>
                  <a:pt x="396441" y="198220"/>
                </a:lnTo>
                <a:lnTo>
                  <a:pt x="297331" y="198220"/>
                </a:lnTo>
                <a:lnTo>
                  <a:pt x="297331" y="506391"/>
                </a:lnTo>
                <a:lnTo>
                  <a:pt x="396441" y="506391"/>
                </a:lnTo>
                <a:lnTo>
                  <a:pt x="198220" y="704611"/>
                </a:lnTo>
                <a:lnTo>
                  <a:pt x="0" y="506391"/>
                </a:lnTo>
                <a:lnTo>
                  <a:pt x="99110" y="506391"/>
                </a:lnTo>
                <a:lnTo>
                  <a:pt x="99110" y="198220"/>
                </a:lnTo>
                <a:lnTo>
                  <a:pt x="0" y="198220"/>
                </a:lnTo>
                <a:close/>
              </a:path>
            </a:pathLst>
          </a:custGeom>
          <a:solidFill>
            <a:schemeClr val="accent1"/>
          </a:solidFill>
          <a:ln w="25387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4"/>
          <p:cNvSpPr/>
          <p:nvPr/>
        </p:nvSpPr>
        <p:spPr>
          <a:xfrm>
            <a:off x="5937250" y="2455872"/>
            <a:ext cx="396875" cy="778510"/>
          </a:xfrm>
          <a:custGeom>
            <a:avLst/>
            <a:gdLst/>
            <a:ahLst/>
            <a:cxnLst/>
            <a:rect l="l" t="t" r="r" b="b"/>
            <a:pathLst>
              <a:path w="396875" h="778510">
                <a:moveTo>
                  <a:pt x="0" y="198220"/>
                </a:moveTo>
                <a:lnTo>
                  <a:pt x="198220" y="0"/>
                </a:lnTo>
                <a:lnTo>
                  <a:pt x="396441" y="198220"/>
                </a:lnTo>
                <a:lnTo>
                  <a:pt x="297331" y="198220"/>
                </a:lnTo>
                <a:lnTo>
                  <a:pt x="297331" y="579893"/>
                </a:lnTo>
                <a:lnTo>
                  <a:pt x="396441" y="579893"/>
                </a:lnTo>
                <a:lnTo>
                  <a:pt x="198220" y="778112"/>
                </a:lnTo>
                <a:lnTo>
                  <a:pt x="0" y="579893"/>
                </a:lnTo>
                <a:lnTo>
                  <a:pt x="99110" y="579893"/>
                </a:lnTo>
                <a:lnTo>
                  <a:pt x="99110" y="198220"/>
                </a:lnTo>
                <a:lnTo>
                  <a:pt x="0" y="198220"/>
                </a:lnTo>
                <a:close/>
              </a:path>
            </a:pathLst>
          </a:custGeom>
          <a:solidFill>
            <a:schemeClr val="accent1"/>
          </a:solidFill>
          <a:ln w="25387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6"/>
          <p:cNvSpPr txBox="1"/>
          <p:nvPr/>
        </p:nvSpPr>
        <p:spPr>
          <a:xfrm>
            <a:off x="1054985" y="3249876"/>
            <a:ext cx="64579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STEP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2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6" name="object 13"/>
          <p:cNvSpPr/>
          <p:nvPr/>
        </p:nvSpPr>
        <p:spPr>
          <a:xfrm>
            <a:off x="687641" y="3597551"/>
            <a:ext cx="1407257" cy="16321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5"/>
          <p:cNvSpPr txBox="1"/>
          <p:nvPr/>
        </p:nvSpPr>
        <p:spPr>
          <a:xfrm>
            <a:off x="304800" y="5278499"/>
            <a:ext cx="2133600" cy="969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740" marR="142875" indent="262890">
              <a:lnSpc>
                <a:spcPct val="113300"/>
              </a:lnSpc>
            </a:pPr>
            <a:r>
              <a:rPr sz="1400" spc="-5" dirty="0">
                <a:latin typeface="Calibri"/>
                <a:cs typeface="Calibri"/>
              </a:rPr>
              <a:t>Upload files  Access </a:t>
            </a:r>
            <a:r>
              <a:rPr sz="1400" spc="-10" dirty="0">
                <a:latin typeface="Calibri"/>
                <a:cs typeface="Calibri"/>
              </a:rPr>
              <a:t>shared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files</a:t>
            </a:r>
            <a:endParaRPr sz="1400" dirty="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  <a:spcBef>
                <a:spcPts val="229"/>
              </a:spcBef>
            </a:pPr>
            <a:r>
              <a:rPr sz="1400" spc="-30" dirty="0">
                <a:latin typeface="Calibri"/>
                <a:cs typeface="Calibri"/>
              </a:rPr>
              <a:t>Transfer </a:t>
            </a:r>
            <a:r>
              <a:rPr sz="1400" spc="-5" dirty="0">
                <a:latin typeface="Calibri"/>
                <a:cs typeface="Calibri"/>
              </a:rPr>
              <a:t>file </a:t>
            </a:r>
            <a:r>
              <a:rPr sz="1400" spc="-10" dirty="0">
                <a:latin typeface="Calibri"/>
                <a:cs typeface="Calibri"/>
              </a:rPr>
              <a:t>to</a:t>
            </a:r>
            <a:r>
              <a:rPr sz="1400" spc="-15" dirty="0">
                <a:latin typeface="Calibri"/>
                <a:cs typeface="Calibri"/>
              </a:rPr>
              <a:t> </a:t>
            </a:r>
            <a:endParaRPr lang="de-DE" sz="1400" spc="-15" dirty="0" smtClean="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  <a:spcBef>
                <a:spcPts val="229"/>
              </a:spcBef>
            </a:pPr>
            <a:r>
              <a:rPr sz="1400" dirty="0" smtClean="0">
                <a:latin typeface="Calibri"/>
                <a:cs typeface="Calibri"/>
              </a:rPr>
              <a:t>B2SHARE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8" name="object 26"/>
          <p:cNvSpPr/>
          <p:nvPr/>
        </p:nvSpPr>
        <p:spPr>
          <a:xfrm>
            <a:off x="7497352" y="3573669"/>
            <a:ext cx="1566125" cy="16321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Grouper 18"/>
          <p:cNvGrpSpPr/>
          <p:nvPr/>
        </p:nvGrpSpPr>
        <p:grpSpPr>
          <a:xfrm>
            <a:off x="2846958" y="3131563"/>
            <a:ext cx="1797050" cy="3220720"/>
            <a:chOff x="2957692" y="3131563"/>
            <a:chExt cx="1797050" cy="3220720"/>
          </a:xfrm>
        </p:grpSpPr>
        <p:sp>
          <p:nvSpPr>
            <p:cNvPr id="20" name="object 4"/>
            <p:cNvSpPr/>
            <p:nvPr/>
          </p:nvSpPr>
          <p:spPr>
            <a:xfrm>
              <a:off x="2971800" y="3131563"/>
              <a:ext cx="1752600" cy="3220720"/>
            </a:xfrm>
            <a:custGeom>
              <a:avLst/>
              <a:gdLst/>
              <a:ahLst/>
              <a:cxnLst/>
              <a:rect l="l" t="t" r="r" b="b"/>
              <a:pathLst>
                <a:path w="2385060" h="3220720">
                  <a:moveTo>
                    <a:pt x="0" y="397480"/>
                  </a:moveTo>
                  <a:lnTo>
                    <a:pt x="2674" y="351125"/>
                  </a:lnTo>
                  <a:lnTo>
                    <a:pt x="10497" y="306341"/>
                  </a:lnTo>
                  <a:lnTo>
                    <a:pt x="23172" y="263426"/>
                  </a:lnTo>
                  <a:lnTo>
                    <a:pt x="40400" y="222678"/>
                  </a:lnTo>
                  <a:lnTo>
                    <a:pt x="61882" y="184395"/>
                  </a:lnTo>
                  <a:lnTo>
                    <a:pt x="87322" y="148876"/>
                  </a:lnTo>
                  <a:lnTo>
                    <a:pt x="116419" y="116419"/>
                  </a:lnTo>
                  <a:lnTo>
                    <a:pt x="148876" y="87322"/>
                  </a:lnTo>
                  <a:lnTo>
                    <a:pt x="184395" y="61882"/>
                  </a:lnTo>
                  <a:lnTo>
                    <a:pt x="222678" y="40400"/>
                  </a:lnTo>
                  <a:lnTo>
                    <a:pt x="263426" y="23172"/>
                  </a:lnTo>
                  <a:lnTo>
                    <a:pt x="306341" y="10497"/>
                  </a:lnTo>
                  <a:lnTo>
                    <a:pt x="351125" y="2674"/>
                  </a:lnTo>
                  <a:lnTo>
                    <a:pt x="397480" y="0"/>
                  </a:lnTo>
                  <a:lnTo>
                    <a:pt x="1987365" y="0"/>
                  </a:lnTo>
                  <a:lnTo>
                    <a:pt x="2033719" y="2674"/>
                  </a:lnTo>
                  <a:lnTo>
                    <a:pt x="2078503" y="10497"/>
                  </a:lnTo>
                  <a:lnTo>
                    <a:pt x="2121417" y="23172"/>
                  </a:lnTo>
                  <a:lnTo>
                    <a:pt x="2162165" y="40400"/>
                  </a:lnTo>
                  <a:lnTo>
                    <a:pt x="2200447" y="61882"/>
                  </a:lnTo>
                  <a:lnTo>
                    <a:pt x="2235966" y="87322"/>
                  </a:lnTo>
                  <a:lnTo>
                    <a:pt x="2268423" y="116419"/>
                  </a:lnTo>
                  <a:lnTo>
                    <a:pt x="2297521" y="148876"/>
                  </a:lnTo>
                  <a:lnTo>
                    <a:pt x="2322960" y="184395"/>
                  </a:lnTo>
                  <a:lnTo>
                    <a:pt x="2344442" y="222678"/>
                  </a:lnTo>
                  <a:lnTo>
                    <a:pt x="2361670" y="263426"/>
                  </a:lnTo>
                  <a:lnTo>
                    <a:pt x="2374345" y="306341"/>
                  </a:lnTo>
                  <a:lnTo>
                    <a:pt x="2382169" y="351125"/>
                  </a:lnTo>
                  <a:lnTo>
                    <a:pt x="2384843" y="397480"/>
                  </a:lnTo>
                  <a:lnTo>
                    <a:pt x="2384843" y="2822792"/>
                  </a:lnTo>
                  <a:lnTo>
                    <a:pt x="2382169" y="2869146"/>
                  </a:lnTo>
                  <a:lnTo>
                    <a:pt x="2374345" y="2913929"/>
                  </a:lnTo>
                  <a:lnTo>
                    <a:pt x="2361670" y="2956844"/>
                  </a:lnTo>
                  <a:lnTo>
                    <a:pt x="2344442" y="2997592"/>
                  </a:lnTo>
                  <a:lnTo>
                    <a:pt x="2322960" y="3035874"/>
                  </a:lnTo>
                  <a:lnTo>
                    <a:pt x="2297521" y="3071393"/>
                  </a:lnTo>
                  <a:lnTo>
                    <a:pt x="2268423" y="3103850"/>
                  </a:lnTo>
                  <a:lnTo>
                    <a:pt x="2235966" y="3132947"/>
                  </a:lnTo>
                  <a:lnTo>
                    <a:pt x="2200447" y="3158386"/>
                  </a:lnTo>
                  <a:lnTo>
                    <a:pt x="2162165" y="3179869"/>
                  </a:lnTo>
                  <a:lnTo>
                    <a:pt x="2121417" y="3197097"/>
                  </a:lnTo>
                  <a:lnTo>
                    <a:pt x="2078503" y="3209772"/>
                  </a:lnTo>
                  <a:lnTo>
                    <a:pt x="2033719" y="3217595"/>
                  </a:lnTo>
                  <a:lnTo>
                    <a:pt x="1987365" y="3220269"/>
                  </a:lnTo>
                  <a:lnTo>
                    <a:pt x="397480" y="3220269"/>
                  </a:lnTo>
                  <a:lnTo>
                    <a:pt x="351125" y="3217595"/>
                  </a:lnTo>
                  <a:lnTo>
                    <a:pt x="306341" y="3209772"/>
                  </a:lnTo>
                  <a:lnTo>
                    <a:pt x="263426" y="3197097"/>
                  </a:lnTo>
                  <a:lnTo>
                    <a:pt x="222678" y="3179869"/>
                  </a:lnTo>
                  <a:lnTo>
                    <a:pt x="184395" y="3158386"/>
                  </a:lnTo>
                  <a:lnTo>
                    <a:pt x="148876" y="3132947"/>
                  </a:lnTo>
                  <a:lnTo>
                    <a:pt x="116419" y="3103850"/>
                  </a:lnTo>
                  <a:lnTo>
                    <a:pt x="87322" y="3071393"/>
                  </a:lnTo>
                  <a:lnTo>
                    <a:pt x="61882" y="3035874"/>
                  </a:lnTo>
                  <a:lnTo>
                    <a:pt x="40400" y="2997592"/>
                  </a:lnTo>
                  <a:lnTo>
                    <a:pt x="23172" y="2956844"/>
                  </a:lnTo>
                  <a:lnTo>
                    <a:pt x="10497" y="2913929"/>
                  </a:lnTo>
                  <a:lnTo>
                    <a:pt x="2674" y="2869146"/>
                  </a:lnTo>
                  <a:lnTo>
                    <a:pt x="0" y="2822792"/>
                  </a:lnTo>
                  <a:lnTo>
                    <a:pt x="0" y="397480"/>
                  </a:lnTo>
                  <a:close/>
                </a:path>
              </a:pathLst>
            </a:custGeom>
            <a:ln w="253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8"/>
            <p:cNvSpPr txBox="1"/>
            <p:nvPr/>
          </p:nvSpPr>
          <p:spPr>
            <a:xfrm>
              <a:off x="3554628" y="3273282"/>
              <a:ext cx="645795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b="1" spc="-10" dirty="0">
                  <a:latin typeface="Calibri"/>
                  <a:cs typeface="Calibri"/>
                </a:rPr>
                <a:t>STEP</a:t>
              </a:r>
              <a:r>
                <a:rPr sz="1800" b="1" spc="-85" dirty="0">
                  <a:latin typeface="Calibri"/>
                  <a:cs typeface="Calibri"/>
                </a:rPr>
                <a:t> </a:t>
              </a:r>
              <a:r>
                <a:rPr sz="1800" b="1" dirty="0">
                  <a:latin typeface="Calibri"/>
                  <a:cs typeface="Calibri"/>
                </a:rPr>
                <a:t>3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22" name="object 18"/>
            <p:cNvSpPr/>
            <p:nvPr/>
          </p:nvSpPr>
          <p:spPr>
            <a:xfrm>
              <a:off x="3182048" y="3617160"/>
              <a:ext cx="1422196" cy="16494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7"/>
            <p:cNvSpPr txBox="1"/>
            <p:nvPr/>
          </p:nvSpPr>
          <p:spPr>
            <a:xfrm>
              <a:off x="2957692" y="5297736"/>
              <a:ext cx="1797050" cy="90896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indent="70485" algn="ctr">
                <a:lnSpc>
                  <a:spcPct val="108200"/>
                </a:lnSpc>
              </a:pPr>
              <a:r>
                <a:rPr sz="1400" spc="-10" dirty="0">
                  <a:latin typeface="Calibri"/>
                  <a:cs typeface="Calibri"/>
                </a:rPr>
                <a:t>Create </a:t>
              </a:r>
              <a:r>
                <a:rPr sz="1400" spc="-15" dirty="0">
                  <a:latin typeface="Calibri"/>
                  <a:cs typeface="Calibri"/>
                </a:rPr>
                <a:t>draft record  </a:t>
              </a:r>
              <a:r>
                <a:rPr sz="1400" spc="-5" dirty="0">
                  <a:latin typeface="Calibri"/>
                  <a:cs typeface="Calibri"/>
                </a:rPr>
                <a:t>Upload file </a:t>
              </a:r>
              <a:r>
                <a:rPr sz="1400" spc="-10" dirty="0">
                  <a:latin typeface="Calibri"/>
                  <a:cs typeface="Calibri"/>
                </a:rPr>
                <a:t>from</a:t>
              </a:r>
              <a:r>
                <a:rPr sz="1400" spc="-50" dirty="0">
                  <a:latin typeface="Calibri"/>
                  <a:cs typeface="Calibri"/>
                </a:rPr>
                <a:t> </a:t>
              </a:r>
              <a:r>
                <a:rPr sz="1400" spc="-5" dirty="0">
                  <a:latin typeface="Calibri"/>
                  <a:cs typeface="Calibri"/>
                </a:rPr>
                <a:t>B2DROP  Publish</a:t>
              </a:r>
              <a:r>
                <a:rPr sz="1400" spc="-90" dirty="0">
                  <a:latin typeface="Calibri"/>
                  <a:cs typeface="Calibri"/>
                </a:rPr>
                <a:t> </a:t>
              </a:r>
              <a:r>
                <a:rPr sz="1400" spc="-15" dirty="0">
                  <a:latin typeface="Calibri"/>
                  <a:cs typeface="Calibri"/>
                </a:rPr>
                <a:t>record</a:t>
              </a:r>
              <a:endParaRPr sz="1400" dirty="0">
                <a:latin typeface="Calibri"/>
                <a:cs typeface="Calibri"/>
              </a:endParaRPr>
            </a:p>
            <a:p>
              <a:pPr marL="67945" algn="ctr">
                <a:lnSpc>
                  <a:spcPts val="1660"/>
                </a:lnSpc>
              </a:pPr>
              <a:r>
                <a:rPr sz="1400" spc="-10" dirty="0">
                  <a:latin typeface="Calibri"/>
                  <a:cs typeface="Calibri"/>
                </a:rPr>
                <a:t>Visualize</a:t>
              </a:r>
              <a:r>
                <a:rPr sz="1400" spc="-35" dirty="0">
                  <a:latin typeface="Calibri"/>
                  <a:cs typeface="Calibri"/>
                </a:rPr>
                <a:t> </a:t>
              </a:r>
              <a:r>
                <a:rPr sz="1400" spc="-10" dirty="0">
                  <a:latin typeface="Calibri"/>
                  <a:cs typeface="Calibri"/>
                </a:rPr>
                <a:t>Annotation</a:t>
              </a:r>
              <a:endParaRPr sz="1400" dirty="0">
                <a:latin typeface="Calibri"/>
                <a:cs typeface="Calibri"/>
              </a:endParaRPr>
            </a:p>
          </p:txBody>
        </p:sp>
      </p:grpSp>
      <p:sp>
        <p:nvSpPr>
          <p:cNvPr id="24" name="object 28"/>
          <p:cNvSpPr txBox="1"/>
          <p:nvPr/>
        </p:nvSpPr>
        <p:spPr>
          <a:xfrm>
            <a:off x="7601788" y="5261469"/>
            <a:ext cx="1377315" cy="7227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3340">
              <a:lnSpc>
                <a:spcPct val="113599"/>
              </a:lnSpc>
            </a:pPr>
            <a:r>
              <a:rPr sz="1400" spc="-10" dirty="0">
                <a:latin typeface="Calibri"/>
                <a:cs typeface="Calibri"/>
              </a:rPr>
              <a:t>Register/Login  Annotate </a:t>
            </a:r>
            <a:r>
              <a:rPr sz="1400" spc="-15" dirty="0">
                <a:latin typeface="Calibri"/>
                <a:cs typeface="Calibri"/>
              </a:rPr>
              <a:t>record  </a:t>
            </a:r>
            <a:r>
              <a:rPr sz="1400" spc="-10" dirty="0">
                <a:latin typeface="Calibri"/>
                <a:cs typeface="Calibri"/>
              </a:rPr>
              <a:t>Retrieve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records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5" name="object 15"/>
          <p:cNvSpPr txBox="1"/>
          <p:nvPr/>
        </p:nvSpPr>
        <p:spPr>
          <a:xfrm>
            <a:off x="7967549" y="3273760"/>
            <a:ext cx="64579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STEP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lang="de-DE" b="1" dirty="0">
                <a:latin typeface="Calibri"/>
                <a:cs typeface="Calibri"/>
              </a:rPr>
              <a:t>5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6" name="object 28"/>
          <p:cNvSpPr txBox="1"/>
          <p:nvPr/>
        </p:nvSpPr>
        <p:spPr>
          <a:xfrm>
            <a:off x="5399175" y="5256471"/>
            <a:ext cx="1377315" cy="72276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 marR="5080" indent="53340" algn="ctr">
              <a:lnSpc>
                <a:spcPct val="113599"/>
              </a:lnSpc>
            </a:pPr>
            <a:r>
              <a:rPr lang="de-DE" sz="1400" spc="-10" dirty="0" smtClean="0">
                <a:latin typeface="Calibri"/>
                <a:cs typeface="Calibri"/>
              </a:rPr>
              <a:t>Search </a:t>
            </a:r>
            <a:r>
              <a:rPr lang="de-DE" sz="1400" spc="-10" dirty="0" err="1" smtClean="0">
                <a:latin typeface="Calibri"/>
                <a:cs typeface="Calibri"/>
              </a:rPr>
              <a:t>record</a:t>
            </a:r>
            <a:r>
              <a:rPr sz="1400" spc="-10" dirty="0" smtClean="0">
                <a:latin typeface="Calibri"/>
                <a:cs typeface="Calibri"/>
              </a:rPr>
              <a:t>  </a:t>
            </a:r>
            <a:r>
              <a:rPr lang="de-DE" sz="1400" spc="-10" dirty="0" smtClean="0">
                <a:latin typeface="Calibri"/>
                <a:cs typeface="Calibri"/>
              </a:rPr>
              <a:t>Access </a:t>
            </a:r>
            <a:r>
              <a:rPr lang="de-DE" sz="1400" spc="-10" dirty="0" err="1" smtClean="0">
                <a:latin typeface="Calibri"/>
                <a:cs typeface="Calibri"/>
              </a:rPr>
              <a:t>data</a:t>
            </a:r>
            <a:r>
              <a:rPr lang="de-DE" sz="1400" spc="-10" dirty="0" smtClean="0">
                <a:latin typeface="Calibri"/>
                <a:cs typeface="Calibri"/>
              </a:rPr>
              <a:t> </a:t>
            </a:r>
            <a:r>
              <a:rPr lang="de-DE" sz="1400" spc="-10" dirty="0" err="1" smtClean="0">
                <a:latin typeface="Calibri"/>
                <a:cs typeface="Calibri"/>
              </a:rPr>
              <a:t>and</a:t>
            </a:r>
            <a:r>
              <a:rPr lang="de-DE" sz="1400" spc="-10" dirty="0" smtClean="0">
                <a:latin typeface="Calibri"/>
                <a:cs typeface="Calibri"/>
              </a:rPr>
              <a:t> </a:t>
            </a:r>
            <a:r>
              <a:rPr lang="de-DE" sz="1400" spc="-10" dirty="0" err="1" smtClean="0">
                <a:latin typeface="Calibri"/>
                <a:cs typeface="Calibri"/>
              </a:rPr>
              <a:t>metadata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353" y="3617160"/>
            <a:ext cx="1368750" cy="1594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object 17"/>
          <p:cNvSpPr/>
          <p:nvPr/>
        </p:nvSpPr>
        <p:spPr>
          <a:xfrm>
            <a:off x="6776490" y="4389752"/>
            <a:ext cx="838200" cy="399415"/>
          </a:xfrm>
          <a:custGeom>
            <a:avLst/>
            <a:gdLst/>
            <a:ahLst/>
            <a:cxnLst/>
            <a:rect l="l" t="t" r="r" b="b"/>
            <a:pathLst>
              <a:path w="1097279" h="399414">
                <a:moveTo>
                  <a:pt x="0" y="199614"/>
                </a:moveTo>
                <a:lnTo>
                  <a:pt x="199614" y="0"/>
                </a:lnTo>
                <a:lnTo>
                  <a:pt x="199614" y="99806"/>
                </a:lnTo>
                <a:lnTo>
                  <a:pt x="897363" y="99806"/>
                </a:lnTo>
                <a:lnTo>
                  <a:pt x="897363" y="0"/>
                </a:lnTo>
                <a:lnTo>
                  <a:pt x="1096970" y="199614"/>
                </a:lnTo>
                <a:lnTo>
                  <a:pt x="897363" y="399226"/>
                </a:lnTo>
                <a:lnTo>
                  <a:pt x="897363" y="299420"/>
                </a:lnTo>
                <a:lnTo>
                  <a:pt x="199614" y="299420"/>
                </a:lnTo>
                <a:lnTo>
                  <a:pt x="199614" y="399226"/>
                </a:lnTo>
                <a:lnTo>
                  <a:pt x="0" y="199614"/>
                </a:lnTo>
                <a:close/>
              </a:path>
            </a:pathLst>
          </a:custGeom>
          <a:solidFill>
            <a:schemeClr val="accent1"/>
          </a:solidFill>
          <a:ln w="25387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Flèche vers la droite 28"/>
          <p:cNvSpPr/>
          <p:nvPr/>
        </p:nvSpPr>
        <p:spPr>
          <a:xfrm>
            <a:off x="4626389" y="4428422"/>
            <a:ext cx="749875" cy="378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bject 22"/>
          <p:cNvSpPr/>
          <p:nvPr/>
        </p:nvSpPr>
        <p:spPr>
          <a:xfrm>
            <a:off x="3509548" y="2501262"/>
            <a:ext cx="396875" cy="778510"/>
          </a:xfrm>
          <a:custGeom>
            <a:avLst/>
            <a:gdLst/>
            <a:ahLst/>
            <a:cxnLst/>
            <a:rect l="l" t="t" r="r" b="b"/>
            <a:pathLst>
              <a:path w="396875" h="778510">
                <a:moveTo>
                  <a:pt x="0" y="198220"/>
                </a:moveTo>
                <a:lnTo>
                  <a:pt x="198220" y="0"/>
                </a:lnTo>
                <a:lnTo>
                  <a:pt x="396441" y="198220"/>
                </a:lnTo>
                <a:lnTo>
                  <a:pt x="297331" y="198220"/>
                </a:lnTo>
                <a:lnTo>
                  <a:pt x="297331" y="579893"/>
                </a:lnTo>
                <a:lnTo>
                  <a:pt x="396441" y="579893"/>
                </a:lnTo>
                <a:lnTo>
                  <a:pt x="198220" y="778112"/>
                </a:lnTo>
                <a:lnTo>
                  <a:pt x="0" y="579893"/>
                </a:lnTo>
                <a:lnTo>
                  <a:pt x="99110" y="579893"/>
                </a:lnTo>
                <a:lnTo>
                  <a:pt x="99110" y="198220"/>
                </a:lnTo>
                <a:lnTo>
                  <a:pt x="0" y="198220"/>
                </a:lnTo>
                <a:close/>
              </a:path>
            </a:pathLst>
          </a:custGeom>
          <a:solidFill>
            <a:schemeClr val="accent1"/>
          </a:solidFill>
          <a:ln w="25387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/>
          <p:cNvSpPr/>
          <p:nvPr/>
        </p:nvSpPr>
        <p:spPr>
          <a:xfrm>
            <a:off x="2178685" y="4389739"/>
            <a:ext cx="772473" cy="399415"/>
          </a:xfrm>
          <a:custGeom>
            <a:avLst/>
            <a:gdLst/>
            <a:ahLst/>
            <a:cxnLst/>
            <a:rect l="l" t="t" r="r" b="b"/>
            <a:pathLst>
              <a:path w="1097279" h="399414">
                <a:moveTo>
                  <a:pt x="0" y="199614"/>
                </a:moveTo>
                <a:lnTo>
                  <a:pt x="199614" y="0"/>
                </a:lnTo>
                <a:lnTo>
                  <a:pt x="199614" y="99806"/>
                </a:lnTo>
                <a:lnTo>
                  <a:pt x="897363" y="99806"/>
                </a:lnTo>
                <a:lnTo>
                  <a:pt x="897363" y="0"/>
                </a:lnTo>
                <a:lnTo>
                  <a:pt x="1096970" y="199614"/>
                </a:lnTo>
                <a:lnTo>
                  <a:pt x="897363" y="399226"/>
                </a:lnTo>
                <a:lnTo>
                  <a:pt x="897363" y="299420"/>
                </a:lnTo>
                <a:lnTo>
                  <a:pt x="199614" y="299420"/>
                </a:lnTo>
                <a:lnTo>
                  <a:pt x="199614" y="399226"/>
                </a:lnTo>
                <a:lnTo>
                  <a:pt x="0" y="199614"/>
                </a:lnTo>
                <a:close/>
              </a:path>
            </a:pathLst>
          </a:custGeom>
          <a:solidFill>
            <a:schemeClr val="accent1"/>
          </a:solidFill>
          <a:ln w="25387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892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2600" y="153085"/>
            <a:ext cx="5408206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3345"/>
              </a:lnSpc>
            </a:pPr>
            <a:r>
              <a:rPr lang="de-DE" sz="2800" b="1" spc="-5" dirty="0" smtClean="0">
                <a:latin typeface="Century Gothic"/>
                <a:cs typeface="Century Gothic"/>
              </a:rPr>
              <a:t>STEP 3</a:t>
            </a:r>
            <a:r>
              <a:rPr sz="2800" b="1" dirty="0" smtClean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-</a:t>
            </a:r>
            <a:r>
              <a:rPr sz="2800" b="1" spc="-90" dirty="0">
                <a:latin typeface="Century Gothic"/>
                <a:cs typeface="Century Gothic"/>
              </a:rPr>
              <a:t> </a:t>
            </a:r>
            <a:r>
              <a:rPr sz="2800" b="1" spc="-5" dirty="0" smtClean="0">
                <a:latin typeface="Century Gothic"/>
                <a:cs typeface="Century Gothic"/>
              </a:rPr>
              <a:t>B2</a:t>
            </a:r>
            <a:r>
              <a:rPr lang="de-DE" sz="2800" b="1" spc="-5" dirty="0" smtClean="0">
                <a:latin typeface="Century Gothic"/>
                <a:cs typeface="Century Gothic"/>
              </a:rPr>
              <a:t>FIND</a:t>
            </a:r>
            <a:endParaRPr sz="2800" dirty="0">
              <a:latin typeface="Century Gothic"/>
              <a:cs typeface="Century Gothic"/>
            </a:endParaRPr>
          </a:p>
          <a:p>
            <a:pPr algn="ctr">
              <a:lnSpc>
                <a:spcPts val="3345"/>
              </a:lnSpc>
            </a:pPr>
            <a:r>
              <a:rPr lang="de-DE" sz="2800" b="1" spc="-5" dirty="0" smtClean="0">
                <a:latin typeface="Century Gothic"/>
                <a:cs typeface="Century Gothic"/>
              </a:rPr>
              <a:t>Data </a:t>
            </a:r>
            <a:r>
              <a:rPr lang="de-DE" sz="2800" b="1" spc="-5" dirty="0" err="1" smtClean="0">
                <a:latin typeface="Century Gothic"/>
                <a:cs typeface="Century Gothic"/>
              </a:rPr>
              <a:t>access</a:t>
            </a:r>
            <a:endParaRPr lang="de-DE" sz="2800" b="1" spc="-5" dirty="0" smtClean="0">
              <a:latin typeface="Century Gothic"/>
              <a:cs typeface="Century Gothic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97319"/>
            <a:ext cx="4876800" cy="415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bject 4"/>
          <p:cNvSpPr/>
          <p:nvPr/>
        </p:nvSpPr>
        <p:spPr>
          <a:xfrm>
            <a:off x="2438400" y="5503782"/>
            <a:ext cx="2590800" cy="540067"/>
          </a:xfrm>
          <a:custGeom>
            <a:avLst/>
            <a:gdLst/>
            <a:ahLst/>
            <a:cxnLst/>
            <a:rect l="l" t="t" r="r" b="b"/>
            <a:pathLst>
              <a:path w="2231390" h="1080135">
                <a:moveTo>
                  <a:pt x="0" y="539784"/>
                </a:moveTo>
                <a:lnTo>
                  <a:pt x="7000" y="478971"/>
                </a:lnTo>
                <a:lnTo>
                  <a:pt x="27501" y="420134"/>
                </a:lnTo>
                <a:lnTo>
                  <a:pt x="60748" y="363636"/>
                </a:lnTo>
                <a:lnTo>
                  <a:pt x="105988" y="309843"/>
                </a:lnTo>
                <a:lnTo>
                  <a:pt x="162467" y="259119"/>
                </a:lnTo>
                <a:lnTo>
                  <a:pt x="194686" y="235022"/>
                </a:lnTo>
                <a:lnTo>
                  <a:pt x="229432" y="211828"/>
                </a:lnTo>
                <a:lnTo>
                  <a:pt x="266612" y="189584"/>
                </a:lnTo>
                <a:lnTo>
                  <a:pt x="306131" y="168336"/>
                </a:lnTo>
                <a:lnTo>
                  <a:pt x="347894" y="148128"/>
                </a:lnTo>
                <a:lnTo>
                  <a:pt x="391808" y="129006"/>
                </a:lnTo>
                <a:lnTo>
                  <a:pt x="437778" y="111016"/>
                </a:lnTo>
                <a:lnTo>
                  <a:pt x="485711" y="94203"/>
                </a:lnTo>
                <a:lnTo>
                  <a:pt x="535512" y="78613"/>
                </a:lnTo>
                <a:lnTo>
                  <a:pt x="587087" y="64292"/>
                </a:lnTo>
                <a:lnTo>
                  <a:pt x="640342" y="51284"/>
                </a:lnTo>
                <a:lnTo>
                  <a:pt x="695182" y="39636"/>
                </a:lnTo>
                <a:lnTo>
                  <a:pt x="751514" y="29394"/>
                </a:lnTo>
                <a:lnTo>
                  <a:pt x="809243" y="20602"/>
                </a:lnTo>
                <a:lnTo>
                  <a:pt x="868275" y="13307"/>
                </a:lnTo>
                <a:lnTo>
                  <a:pt x="928516" y="7553"/>
                </a:lnTo>
                <a:lnTo>
                  <a:pt x="989871" y="3387"/>
                </a:lnTo>
                <a:lnTo>
                  <a:pt x="1052248" y="854"/>
                </a:lnTo>
                <a:lnTo>
                  <a:pt x="1115550" y="0"/>
                </a:lnTo>
                <a:lnTo>
                  <a:pt x="1178854" y="854"/>
                </a:lnTo>
                <a:lnTo>
                  <a:pt x="1241230" y="3387"/>
                </a:lnTo>
                <a:lnTo>
                  <a:pt x="1302587" y="7553"/>
                </a:lnTo>
                <a:lnTo>
                  <a:pt x="1362828" y="13307"/>
                </a:lnTo>
                <a:lnTo>
                  <a:pt x="1421861" y="20602"/>
                </a:lnTo>
                <a:lnTo>
                  <a:pt x="1479590" y="29394"/>
                </a:lnTo>
                <a:lnTo>
                  <a:pt x="1535923" y="39636"/>
                </a:lnTo>
                <a:lnTo>
                  <a:pt x="1590763" y="51284"/>
                </a:lnTo>
                <a:lnTo>
                  <a:pt x="1644018" y="64292"/>
                </a:lnTo>
                <a:lnTo>
                  <a:pt x="1695594" y="78613"/>
                </a:lnTo>
                <a:lnTo>
                  <a:pt x="1745395" y="94203"/>
                </a:lnTo>
                <a:lnTo>
                  <a:pt x="1793328" y="111016"/>
                </a:lnTo>
                <a:lnTo>
                  <a:pt x="1839299" y="129006"/>
                </a:lnTo>
                <a:lnTo>
                  <a:pt x="1883214" y="148128"/>
                </a:lnTo>
                <a:lnTo>
                  <a:pt x="1924977" y="168336"/>
                </a:lnTo>
                <a:lnTo>
                  <a:pt x="1964496" y="189584"/>
                </a:lnTo>
                <a:lnTo>
                  <a:pt x="2001676" y="211828"/>
                </a:lnTo>
                <a:lnTo>
                  <a:pt x="2036423" y="235022"/>
                </a:lnTo>
                <a:lnTo>
                  <a:pt x="2068642" y="259119"/>
                </a:lnTo>
                <a:lnTo>
                  <a:pt x="2098240" y="284075"/>
                </a:lnTo>
                <a:lnTo>
                  <a:pt x="2149194" y="336379"/>
                </a:lnTo>
                <a:lnTo>
                  <a:pt x="2188532" y="391570"/>
                </a:lnTo>
                <a:lnTo>
                  <a:pt x="2215500" y="449283"/>
                </a:lnTo>
                <a:lnTo>
                  <a:pt x="2229345" y="509154"/>
                </a:lnTo>
                <a:lnTo>
                  <a:pt x="2231111" y="539784"/>
                </a:lnTo>
                <a:lnTo>
                  <a:pt x="2229345" y="570415"/>
                </a:lnTo>
                <a:lnTo>
                  <a:pt x="2215500" y="630285"/>
                </a:lnTo>
                <a:lnTo>
                  <a:pt x="2188532" y="687998"/>
                </a:lnTo>
                <a:lnTo>
                  <a:pt x="2149194" y="743189"/>
                </a:lnTo>
                <a:lnTo>
                  <a:pt x="2098240" y="795494"/>
                </a:lnTo>
                <a:lnTo>
                  <a:pt x="2068642" y="820449"/>
                </a:lnTo>
                <a:lnTo>
                  <a:pt x="2036423" y="844546"/>
                </a:lnTo>
                <a:lnTo>
                  <a:pt x="2001676" y="867740"/>
                </a:lnTo>
                <a:lnTo>
                  <a:pt x="1964496" y="889984"/>
                </a:lnTo>
                <a:lnTo>
                  <a:pt x="1924977" y="911232"/>
                </a:lnTo>
                <a:lnTo>
                  <a:pt x="1883214" y="931441"/>
                </a:lnTo>
                <a:lnTo>
                  <a:pt x="1839299" y="950563"/>
                </a:lnTo>
                <a:lnTo>
                  <a:pt x="1793328" y="968553"/>
                </a:lnTo>
                <a:lnTo>
                  <a:pt x="1745395" y="985365"/>
                </a:lnTo>
                <a:lnTo>
                  <a:pt x="1695594" y="1000955"/>
                </a:lnTo>
                <a:lnTo>
                  <a:pt x="1644018" y="1015277"/>
                </a:lnTo>
                <a:lnTo>
                  <a:pt x="1590763" y="1028284"/>
                </a:lnTo>
                <a:lnTo>
                  <a:pt x="1535923" y="1039932"/>
                </a:lnTo>
                <a:lnTo>
                  <a:pt x="1479590" y="1050174"/>
                </a:lnTo>
                <a:lnTo>
                  <a:pt x="1421861" y="1058966"/>
                </a:lnTo>
                <a:lnTo>
                  <a:pt x="1362828" y="1066261"/>
                </a:lnTo>
                <a:lnTo>
                  <a:pt x="1302587" y="1072015"/>
                </a:lnTo>
                <a:lnTo>
                  <a:pt x="1241230" y="1076181"/>
                </a:lnTo>
                <a:lnTo>
                  <a:pt x="1178854" y="1078714"/>
                </a:lnTo>
                <a:lnTo>
                  <a:pt x="1115550" y="1079569"/>
                </a:lnTo>
                <a:lnTo>
                  <a:pt x="1052248" y="1078714"/>
                </a:lnTo>
                <a:lnTo>
                  <a:pt x="989871" y="1076181"/>
                </a:lnTo>
                <a:lnTo>
                  <a:pt x="928516" y="1072015"/>
                </a:lnTo>
                <a:lnTo>
                  <a:pt x="868275" y="1066261"/>
                </a:lnTo>
                <a:lnTo>
                  <a:pt x="809243" y="1058966"/>
                </a:lnTo>
                <a:lnTo>
                  <a:pt x="751514" y="1050174"/>
                </a:lnTo>
                <a:lnTo>
                  <a:pt x="695182" y="1039932"/>
                </a:lnTo>
                <a:lnTo>
                  <a:pt x="640342" y="1028284"/>
                </a:lnTo>
                <a:lnTo>
                  <a:pt x="587087" y="1015277"/>
                </a:lnTo>
                <a:lnTo>
                  <a:pt x="535512" y="1000955"/>
                </a:lnTo>
                <a:lnTo>
                  <a:pt x="485711" y="985365"/>
                </a:lnTo>
                <a:lnTo>
                  <a:pt x="437778" y="968553"/>
                </a:lnTo>
                <a:lnTo>
                  <a:pt x="391808" y="950563"/>
                </a:lnTo>
                <a:lnTo>
                  <a:pt x="347894" y="931441"/>
                </a:lnTo>
                <a:lnTo>
                  <a:pt x="306131" y="911232"/>
                </a:lnTo>
                <a:lnTo>
                  <a:pt x="266612" y="889984"/>
                </a:lnTo>
                <a:lnTo>
                  <a:pt x="229432" y="867740"/>
                </a:lnTo>
                <a:lnTo>
                  <a:pt x="194686" y="844546"/>
                </a:lnTo>
                <a:lnTo>
                  <a:pt x="162467" y="820449"/>
                </a:lnTo>
                <a:lnTo>
                  <a:pt x="132870" y="795494"/>
                </a:lnTo>
                <a:lnTo>
                  <a:pt x="81916" y="743189"/>
                </a:lnTo>
                <a:lnTo>
                  <a:pt x="42578" y="687998"/>
                </a:lnTo>
                <a:lnTo>
                  <a:pt x="15610" y="630285"/>
                </a:lnTo>
                <a:lnTo>
                  <a:pt x="1765" y="570415"/>
                </a:lnTo>
                <a:lnTo>
                  <a:pt x="0" y="539784"/>
                </a:lnTo>
                <a:close/>
              </a:path>
            </a:pathLst>
          </a:custGeom>
          <a:ln w="327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/>
          <p:nvPr/>
        </p:nvSpPr>
        <p:spPr>
          <a:xfrm>
            <a:off x="101600" y="5638800"/>
            <a:ext cx="1143000" cy="270033"/>
          </a:xfrm>
          <a:custGeom>
            <a:avLst/>
            <a:gdLst/>
            <a:ahLst/>
            <a:cxnLst/>
            <a:rect l="l" t="t" r="r" b="b"/>
            <a:pathLst>
              <a:path w="2231390" h="1080135">
                <a:moveTo>
                  <a:pt x="0" y="539784"/>
                </a:moveTo>
                <a:lnTo>
                  <a:pt x="7000" y="478971"/>
                </a:lnTo>
                <a:lnTo>
                  <a:pt x="27501" y="420134"/>
                </a:lnTo>
                <a:lnTo>
                  <a:pt x="60748" y="363636"/>
                </a:lnTo>
                <a:lnTo>
                  <a:pt x="105988" y="309843"/>
                </a:lnTo>
                <a:lnTo>
                  <a:pt x="162467" y="259119"/>
                </a:lnTo>
                <a:lnTo>
                  <a:pt x="194686" y="235022"/>
                </a:lnTo>
                <a:lnTo>
                  <a:pt x="229432" y="211828"/>
                </a:lnTo>
                <a:lnTo>
                  <a:pt x="266612" y="189584"/>
                </a:lnTo>
                <a:lnTo>
                  <a:pt x="306131" y="168336"/>
                </a:lnTo>
                <a:lnTo>
                  <a:pt x="347894" y="148128"/>
                </a:lnTo>
                <a:lnTo>
                  <a:pt x="391808" y="129006"/>
                </a:lnTo>
                <a:lnTo>
                  <a:pt x="437778" y="111016"/>
                </a:lnTo>
                <a:lnTo>
                  <a:pt x="485711" y="94203"/>
                </a:lnTo>
                <a:lnTo>
                  <a:pt x="535512" y="78613"/>
                </a:lnTo>
                <a:lnTo>
                  <a:pt x="587087" y="64292"/>
                </a:lnTo>
                <a:lnTo>
                  <a:pt x="640342" y="51284"/>
                </a:lnTo>
                <a:lnTo>
                  <a:pt x="695182" y="39636"/>
                </a:lnTo>
                <a:lnTo>
                  <a:pt x="751514" y="29394"/>
                </a:lnTo>
                <a:lnTo>
                  <a:pt x="809243" y="20602"/>
                </a:lnTo>
                <a:lnTo>
                  <a:pt x="868275" y="13307"/>
                </a:lnTo>
                <a:lnTo>
                  <a:pt x="928516" y="7553"/>
                </a:lnTo>
                <a:lnTo>
                  <a:pt x="989871" y="3387"/>
                </a:lnTo>
                <a:lnTo>
                  <a:pt x="1052248" y="854"/>
                </a:lnTo>
                <a:lnTo>
                  <a:pt x="1115550" y="0"/>
                </a:lnTo>
                <a:lnTo>
                  <a:pt x="1178854" y="854"/>
                </a:lnTo>
                <a:lnTo>
                  <a:pt x="1241230" y="3387"/>
                </a:lnTo>
                <a:lnTo>
                  <a:pt x="1302587" y="7553"/>
                </a:lnTo>
                <a:lnTo>
                  <a:pt x="1362828" y="13307"/>
                </a:lnTo>
                <a:lnTo>
                  <a:pt x="1421861" y="20602"/>
                </a:lnTo>
                <a:lnTo>
                  <a:pt x="1479590" y="29394"/>
                </a:lnTo>
                <a:lnTo>
                  <a:pt x="1535923" y="39636"/>
                </a:lnTo>
                <a:lnTo>
                  <a:pt x="1590763" y="51284"/>
                </a:lnTo>
                <a:lnTo>
                  <a:pt x="1644018" y="64292"/>
                </a:lnTo>
                <a:lnTo>
                  <a:pt x="1695594" y="78613"/>
                </a:lnTo>
                <a:lnTo>
                  <a:pt x="1745395" y="94203"/>
                </a:lnTo>
                <a:lnTo>
                  <a:pt x="1793328" y="111016"/>
                </a:lnTo>
                <a:lnTo>
                  <a:pt x="1839299" y="129006"/>
                </a:lnTo>
                <a:lnTo>
                  <a:pt x="1883214" y="148128"/>
                </a:lnTo>
                <a:lnTo>
                  <a:pt x="1924977" y="168336"/>
                </a:lnTo>
                <a:lnTo>
                  <a:pt x="1964496" y="189584"/>
                </a:lnTo>
                <a:lnTo>
                  <a:pt x="2001676" y="211828"/>
                </a:lnTo>
                <a:lnTo>
                  <a:pt x="2036423" y="235022"/>
                </a:lnTo>
                <a:lnTo>
                  <a:pt x="2068642" y="259119"/>
                </a:lnTo>
                <a:lnTo>
                  <a:pt x="2098240" y="284075"/>
                </a:lnTo>
                <a:lnTo>
                  <a:pt x="2149194" y="336379"/>
                </a:lnTo>
                <a:lnTo>
                  <a:pt x="2188532" y="391570"/>
                </a:lnTo>
                <a:lnTo>
                  <a:pt x="2215500" y="449283"/>
                </a:lnTo>
                <a:lnTo>
                  <a:pt x="2229345" y="509154"/>
                </a:lnTo>
                <a:lnTo>
                  <a:pt x="2231111" y="539784"/>
                </a:lnTo>
                <a:lnTo>
                  <a:pt x="2229345" y="570415"/>
                </a:lnTo>
                <a:lnTo>
                  <a:pt x="2215500" y="630285"/>
                </a:lnTo>
                <a:lnTo>
                  <a:pt x="2188532" y="687998"/>
                </a:lnTo>
                <a:lnTo>
                  <a:pt x="2149194" y="743189"/>
                </a:lnTo>
                <a:lnTo>
                  <a:pt x="2098240" y="795494"/>
                </a:lnTo>
                <a:lnTo>
                  <a:pt x="2068642" y="820449"/>
                </a:lnTo>
                <a:lnTo>
                  <a:pt x="2036423" y="844546"/>
                </a:lnTo>
                <a:lnTo>
                  <a:pt x="2001676" y="867740"/>
                </a:lnTo>
                <a:lnTo>
                  <a:pt x="1964496" y="889984"/>
                </a:lnTo>
                <a:lnTo>
                  <a:pt x="1924977" y="911232"/>
                </a:lnTo>
                <a:lnTo>
                  <a:pt x="1883214" y="931441"/>
                </a:lnTo>
                <a:lnTo>
                  <a:pt x="1839299" y="950563"/>
                </a:lnTo>
                <a:lnTo>
                  <a:pt x="1793328" y="968553"/>
                </a:lnTo>
                <a:lnTo>
                  <a:pt x="1745395" y="985365"/>
                </a:lnTo>
                <a:lnTo>
                  <a:pt x="1695594" y="1000955"/>
                </a:lnTo>
                <a:lnTo>
                  <a:pt x="1644018" y="1015277"/>
                </a:lnTo>
                <a:lnTo>
                  <a:pt x="1590763" y="1028284"/>
                </a:lnTo>
                <a:lnTo>
                  <a:pt x="1535923" y="1039932"/>
                </a:lnTo>
                <a:lnTo>
                  <a:pt x="1479590" y="1050174"/>
                </a:lnTo>
                <a:lnTo>
                  <a:pt x="1421861" y="1058966"/>
                </a:lnTo>
                <a:lnTo>
                  <a:pt x="1362828" y="1066261"/>
                </a:lnTo>
                <a:lnTo>
                  <a:pt x="1302587" y="1072015"/>
                </a:lnTo>
                <a:lnTo>
                  <a:pt x="1241230" y="1076181"/>
                </a:lnTo>
                <a:lnTo>
                  <a:pt x="1178854" y="1078714"/>
                </a:lnTo>
                <a:lnTo>
                  <a:pt x="1115550" y="1079569"/>
                </a:lnTo>
                <a:lnTo>
                  <a:pt x="1052248" y="1078714"/>
                </a:lnTo>
                <a:lnTo>
                  <a:pt x="989871" y="1076181"/>
                </a:lnTo>
                <a:lnTo>
                  <a:pt x="928516" y="1072015"/>
                </a:lnTo>
                <a:lnTo>
                  <a:pt x="868275" y="1066261"/>
                </a:lnTo>
                <a:lnTo>
                  <a:pt x="809243" y="1058966"/>
                </a:lnTo>
                <a:lnTo>
                  <a:pt x="751514" y="1050174"/>
                </a:lnTo>
                <a:lnTo>
                  <a:pt x="695182" y="1039932"/>
                </a:lnTo>
                <a:lnTo>
                  <a:pt x="640342" y="1028284"/>
                </a:lnTo>
                <a:lnTo>
                  <a:pt x="587087" y="1015277"/>
                </a:lnTo>
                <a:lnTo>
                  <a:pt x="535512" y="1000955"/>
                </a:lnTo>
                <a:lnTo>
                  <a:pt x="485711" y="985365"/>
                </a:lnTo>
                <a:lnTo>
                  <a:pt x="437778" y="968553"/>
                </a:lnTo>
                <a:lnTo>
                  <a:pt x="391808" y="950563"/>
                </a:lnTo>
                <a:lnTo>
                  <a:pt x="347894" y="931441"/>
                </a:lnTo>
                <a:lnTo>
                  <a:pt x="306131" y="911232"/>
                </a:lnTo>
                <a:lnTo>
                  <a:pt x="266612" y="889984"/>
                </a:lnTo>
                <a:lnTo>
                  <a:pt x="229432" y="867740"/>
                </a:lnTo>
                <a:lnTo>
                  <a:pt x="194686" y="844546"/>
                </a:lnTo>
                <a:lnTo>
                  <a:pt x="162467" y="820449"/>
                </a:lnTo>
                <a:lnTo>
                  <a:pt x="132870" y="795494"/>
                </a:lnTo>
                <a:lnTo>
                  <a:pt x="81916" y="743189"/>
                </a:lnTo>
                <a:lnTo>
                  <a:pt x="42578" y="687998"/>
                </a:lnTo>
                <a:lnTo>
                  <a:pt x="15610" y="630285"/>
                </a:lnTo>
                <a:lnTo>
                  <a:pt x="1765" y="570415"/>
                </a:lnTo>
                <a:lnTo>
                  <a:pt x="0" y="539784"/>
                </a:lnTo>
                <a:close/>
              </a:path>
            </a:pathLst>
          </a:custGeom>
          <a:ln w="327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143001"/>
            <a:ext cx="6705600" cy="409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706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2600" y="153085"/>
            <a:ext cx="5408206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3345"/>
              </a:lnSpc>
            </a:pPr>
            <a:r>
              <a:rPr lang="de-DE" sz="2800" b="1" spc="-5" dirty="0" smtClean="0">
                <a:latin typeface="Century Gothic"/>
                <a:cs typeface="Century Gothic"/>
              </a:rPr>
              <a:t>STEP 3</a:t>
            </a:r>
            <a:r>
              <a:rPr sz="2800" b="1" dirty="0" smtClean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-</a:t>
            </a:r>
            <a:r>
              <a:rPr sz="2800" b="1" spc="-90" dirty="0">
                <a:latin typeface="Century Gothic"/>
                <a:cs typeface="Century Gothic"/>
              </a:rPr>
              <a:t> </a:t>
            </a:r>
            <a:r>
              <a:rPr sz="2800" b="1" spc="-5" dirty="0" smtClean="0">
                <a:latin typeface="Century Gothic"/>
                <a:cs typeface="Century Gothic"/>
              </a:rPr>
              <a:t>B2</a:t>
            </a:r>
            <a:r>
              <a:rPr lang="de-DE" sz="2800" b="1" spc="-5" dirty="0" smtClean="0">
                <a:latin typeface="Century Gothic"/>
                <a:cs typeface="Century Gothic"/>
              </a:rPr>
              <a:t>FIND</a:t>
            </a:r>
            <a:endParaRPr sz="2800" dirty="0">
              <a:latin typeface="Century Gothic"/>
              <a:cs typeface="Century Gothic"/>
            </a:endParaRPr>
          </a:p>
          <a:p>
            <a:pPr algn="ctr">
              <a:lnSpc>
                <a:spcPts val="3345"/>
              </a:lnSpc>
            </a:pPr>
            <a:r>
              <a:rPr lang="de-DE" sz="2800" b="1" spc="-5" dirty="0" err="1" smtClean="0">
                <a:latin typeface="Century Gothic"/>
                <a:cs typeface="Century Gothic"/>
              </a:rPr>
              <a:t>Metadata</a:t>
            </a:r>
            <a:r>
              <a:rPr lang="de-DE" sz="2800" b="1" spc="-5" dirty="0" smtClean="0">
                <a:latin typeface="Century Gothic"/>
                <a:cs typeface="Century Gothic"/>
              </a:rPr>
              <a:t> </a:t>
            </a:r>
            <a:r>
              <a:rPr lang="de-DE" sz="2800" b="1" spc="-5" dirty="0" err="1" smtClean="0">
                <a:latin typeface="Century Gothic"/>
                <a:cs typeface="Century Gothic"/>
              </a:rPr>
              <a:t>access</a:t>
            </a:r>
            <a:endParaRPr lang="de-DE" sz="2800" b="1" spc="-5" dirty="0" smtClean="0">
              <a:latin typeface="Century Gothic"/>
              <a:cs typeface="Century Gothic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97319"/>
            <a:ext cx="4876800" cy="415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bject 4"/>
          <p:cNvSpPr/>
          <p:nvPr/>
        </p:nvSpPr>
        <p:spPr>
          <a:xfrm>
            <a:off x="2438400" y="5029200"/>
            <a:ext cx="2590800" cy="762000"/>
          </a:xfrm>
          <a:custGeom>
            <a:avLst/>
            <a:gdLst/>
            <a:ahLst/>
            <a:cxnLst/>
            <a:rect l="l" t="t" r="r" b="b"/>
            <a:pathLst>
              <a:path w="2231390" h="1080135">
                <a:moveTo>
                  <a:pt x="0" y="539784"/>
                </a:moveTo>
                <a:lnTo>
                  <a:pt x="7000" y="478971"/>
                </a:lnTo>
                <a:lnTo>
                  <a:pt x="27501" y="420134"/>
                </a:lnTo>
                <a:lnTo>
                  <a:pt x="60748" y="363636"/>
                </a:lnTo>
                <a:lnTo>
                  <a:pt x="105988" y="309843"/>
                </a:lnTo>
                <a:lnTo>
                  <a:pt x="162467" y="259119"/>
                </a:lnTo>
                <a:lnTo>
                  <a:pt x="194686" y="235022"/>
                </a:lnTo>
                <a:lnTo>
                  <a:pt x="229432" y="211828"/>
                </a:lnTo>
                <a:lnTo>
                  <a:pt x="266612" y="189584"/>
                </a:lnTo>
                <a:lnTo>
                  <a:pt x="306131" y="168336"/>
                </a:lnTo>
                <a:lnTo>
                  <a:pt x="347894" y="148128"/>
                </a:lnTo>
                <a:lnTo>
                  <a:pt x="391808" y="129006"/>
                </a:lnTo>
                <a:lnTo>
                  <a:pt x="437778" y="111016"/>
                </a:lnTo>
                <a:lnTo>
                  <a:pt x="485711" y="94203"/>
                </a:lnTo>
                <a:lnTo>
                  <a:pt x="535512" y="78613"/>
                </a:lnTo>
                <a:lnTo>
                  <a:pt x="587087" y="64292"/>
                </a:lnTo>
                <a:lnTo>
                  <a:pt x="640342" y="51284"/>
                </a:lnTo>
                <a:lnTo>
                  <a:pt x="695182" y="39636"/>
                </a:lnTo>
                <a:lnTo>
                  <a:pt x="751514" y="29394"/>
                </a:lnTo>
                <a:lnTo>
                  <a:pt x="809243" y="20602"/>
                </a:lnTo>
                <a:lnTo>
                  <a:pt x="868275" y="13307"/>
                </a:lnTo>
                <a:lnTo>
                  <a:pt x="928516" y="7553"/>
                </a:lnTo>
                <a:lnTo>
                  <a:pt x="989871" y="3387"/>
                </a:lnTo>
                <a:lnTo>
                  <a:pt x="1052248" y="854"/>
                </a:lnTo>
                <a:lnTo>
                  <a:pt x="1115550" y="0"/>
                </a:lnTo>
                <a:lnTo>
                  <a:pt x="1178854" y="854"/>
                </a:lnTo>
                <a:lnTo>
                  <a:pt x="1241230" y="3387"/>
                </a:lnTo>
                <a:lnTo>
                  <a:pt x="1302587" y="7553"/>
                </a:lnTo>
                <a:lnTo>
                  <a:pt x="1362828" y="13307"/>
                </a:lnTo>
                <a:lnTo>
                  <a:pt x="1421861" y="20602"/>
                </a:lnTo>
                <a:lnTo>
                  <a:pt x="1479590" y="29394"/>
                </a:lnTo>
                <a:lnTo>
                  <a:pt x="1535923" y="39636"/>
                </a:lnTo>
                <a:lnTo>
                  <a:pt x="1590763" y="51284"/>
                </a:lnTo>
                <a:lnTo>
                  <a:pt x="1644018" y="64292"/>
                </a:lnTo>
                <a:lnTo>
                  <a:pt x="1695594" y="78613"/>
                </a:lnTo>
                <a:lnTo>
                  <a:pt x="1745395" y="94203"/>
                </a:lnTo>
                <a:lnTo>
                  <a:pt x="1793328" y="111016"/>
                </a:lnTo>
                <a:lnTo>
                  <a:pt x="1839299" y="129006"/>
                </a:lnTo>
                <a:lnTo>
                  <a:pt x="1883214" y="148128"/>
                </a:lnTo>
                <a:lnTo>
                  <a:pt x="1924977" y="168336"/>
                </a:lnTo>
                <a:lnTo>
                  <a:pt x="1964496" y="189584"/>
                </a:lnTo>
                <a:lnTo>
                  <a:pt x="2001676" y="211828"/>
                </a:lnTo>
                <a:lnTo>
                  <a:pt x="2036423" y="235022"/>
                </a:lnTo>
                <a:lnTo>
                  <a:pt x="2068642" y="259119"/>
                </a:lnTo>
                <a:lnTo>
                  <a:pt x="2098240" y="284075"/>
                </a:lnTo>
                <a:lnTo>
                  <a:pt x="2149194" y="336379"/>
                </a:lnTo>
                <a:lnTo>
                  <a:pt x="2188532" y="391570"/>
                </a:lnTo>
                <a:lnTo>
                  <a:pt x="2215500" y="449283"/>
                </a:lnTo>
                <a:lnTo>
                  <a:pt x="2229345" y="509154"/>
                </a:lnTo>
                <a:lnTo>
                  <a:pt x="2231111" y="539784"/>
                </a:lnTo>
                <a:lnTo>
                  <a:pt x="2229345" y="570415"/>
                </a:lnTo>
                <a:lnTo>
                  <a:pt x="2215500" y="630285"/>
                </a:lnTo>
                <a:lnTo>
                  <a:pt x="2188532" y="687998"/>
                </a:lnTo>
                <a:lnTo>
                  <a:pt x="2149194" y="743189"/>
                </a:lnTo>
                <a:lnTo>
                  <a:pt x="2098240" y="795494"/>
                </a:lnTo>
                <a:lnTo>
                  <a:pt x="2068642" y="820449"/>
                </a:lnTo>
                <a:lnTo>
                  <a:pt x="2036423" y="844546"/>
                </a:lnTo>
                <a:lnTo>
                  <a:pt x="2001676" y="867740"/>
                </a:lnTo>
                <a:lnTo>
                  <a:pt x="1964496" y="889984"/>
                </a:lnTo>
                <a:lnTo>
                  <a:pt x="1924977" y="911232"/>
                </a:lnTo>
                <a:lnTo>
                  <a:pt x="1883214" y="931441"/>
                </a:lnTo>
                <a:lnTo>
                  <a:pt x="1839299" y="950563"/>
                </a:lnTo>
                <a:lnTo>
                  <a:pt x="1793328" y="968553"/>
                </a:lnTo>
                <a:lnTo>
                  <a:pt x="1745395" y="985365"/>
                </a:lnTo>
                <a:lnTo>
                  <a:pt x="1695594" y="1000955"/>
                </a:lnTo>
                <a:lnTo>
                  <a:pt x="1644018" y="1015277"/>
                </a:lnTo>
                <a:lnTo>
                  <a:pt x="1590763" y="1028284"/>
                </a:lnTo>
                <a:lnTo>
                  <a:pt x="1535923" y="1039932"/>
                </a:lnTo>
                <a:lnTo>
                  <a:pt x="1479590" y="1050174"/>
                </a:lnTo>
                <a:lnTo>
                  <a:pt x="1421861" y="1058966"/>
                </a:lnTo>
                <a:lnTo>
                  <a:pt x="1362828" y="1066261"/>
                </a:lnTo>
                <a:lnTo>
                  <a:pt x="1302587" y="1072015"/>
                </a:lnTo>
                <a:lnTo>
                  <a:pt x="1241230" y="1076181"/>
                </a:lnTo>
                <a:lnTo>
                  <a:pt x="1178854" y="1078714"/>
                </a:lnTo>
                <a:lnTo>
                  <a:pt x="1115550" y="1079569"/>
                </a:lnTo>
                <a:lnTo>
                  <a:pt x="1052248" y="1078714"/>
                </a:lnTo>
                <a:lnTo>
                  <a:pt x="989871" y="1076181"/>
                </a:lnTo>
                <a:lnTo>
                  <a:pt x="928516" y="1072015"/>
                </a:lnTo>
                <a:lnTo>
                  <a:pt x="868275" y="1066261"/>
                </a:lnTo>
                <a:lnTo>
                  <a:pt x="809243" y="1058966"/>
                </a:lnTo>
                <a:lnTo>
                  <a:pt x="751514" y="1050174"/>
                </a:lnTo>
                <a:lnTo>
                  <a:pt x="695182" y="1039932"/>
                </a:lnTo>
                <a:lnTo>
                  <a:pt x="640342" y="1028284"/>
                </a:lnTo>
                <a:lnTo>
                  <a:pt x="587087" y="1015277"/>
                </a:lnTo>
                <a:lnTo>
                  <a:pt x="535512" y="1000955"/>
                </a:lnTo>
                <a:lnTo>
                  <a:pt x="485711" y="985365"/>
                </a:lnTo>
                <a:lnTo>
                  <a:pt x="437778" y="968553"/>
                </a:lnTo>
                <a:lnTo>
                  <a:pt x="391808" y="950563"/>
                </a:lnTo>
                <a:lnTo>
                  <a:pt x="347894" y="931441"/>
                </a:lnTo>
                <a:lnTo>
                  <a:pt x="306131" y="911232"/>
                </a:lnTo>
                <a:lnTo>
                  <a:pt x="266612" y="889984"/>
                </a:lnTo>
                <a:lnTo>
                  <a:pt x="229432" y="867740"/>
                </a:lnTo>
                <a:lnTo>
                  <a:pt x="194686" y="844546"/>
                </a:lnTo>
                <a:lnTo>
                  <a:pt x="162467" y="820449"/>
                </a:lnTo>
                <a:lnTo>
                  <a:pt x="132870" y="795494"/>
                </a:lnTo>
                <a:lnTo>
                  <a:pt x="81916" y="743189"/>
                </a:lnTo>
                <a:lnTo>
                  <a:pt x="42578" y="687998"/>
                </a:lnTo>
                <a:lnTo>
                  <a:pt x="15610" y="630285"/>
                </a:lnTo>
                <a:lnTo>
                  <a:pt x="1765" y="570415"/>
                </a:lnTo>
                <a:lnTo>
                  <a:pt x="0" y="539784"/>
                </a:lnTo>
                <a:close/>
              </a:path>
            </a:pathLst>
          </a:custGeom>
          <a:ln w="327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/>
          <p:nvPr/>
        </p:nvSpPr>
        <p:spPr>
          <a:xfrm>
            <a:off x="101600" y="5164218"/>
            <a:ext cx="1143000" cy="380999"/>
          </a:xfrm>
          <a:custGeom>
            <a:avLst/>
            <a:gdLst/>
            <a:ahLst/>
            <a:cxnLst/>
            <a:rect l="l" t="t" r="r" b="b"/>
            <a:pathLst>
              <a:path w="2231390" h="1080135">
                <a:moveTo>
                  <a:pt x="0" y="539784"/>
                </a:moveTo>
                <a:lnTo>
                  <a:pt x="7000" y="478971"/>
                </a:lnTo>
                <a:lnTo>
                  <a:pt x="27501" y="420134"/>
                </a:lnTo>
                <a:lnTo>
                  <a:pt x="60748" y="363636"/>
                </a:lnTo>
                <a:lnTo>
                  <a:pt x="105988" y="309843"/>
                </a:lnTo>
                <a:lnTo>
                  <a:pt x="162467" y="259119"/>
                </a:lnTo>
                <a:lnTo>
                  <a:pt x="194686" y="235022"/>
                </a:lnTo>
                <a:lnTo>
                  <a:pt x="229432" y="211828"/>
                </a:lnTo>
                <a:lnTo>
                  <a:pt x="266612" y="189584"/>
                </a:lnTo>
                <a:lnTo>
                  <a:pt x="306131" y="168336"/>
                </a:lnTo>
                <a:lnTo>
                  <a:pt x="347894" y="148128"/>
                </a:lnTo>
                <a:lnTo>
                  <a:pt x="391808" y="129006"/>
                </a:lnTo>
                <a:lnTo>
                  <a:pt x="437778" y="111016"/>
                </a:lnTo>
                <a:lnTo>
                  <a:pt x="485711" y="94203"/>
                </a:lnTo>
                <a:lnTo>
                  <a:pt x="535512" y="78613"/>
                </a:lnTo>
                <a:lnTo>
                  <a:pt x="587087" y="64292"/>
                </a:lnTo>
                <a:lnTo>
                  <a:pt x="640342" y="51284"/>
                </a:lnTo>
                <a:lnTo>
                  <a:pt x="695182" y="39636"/>
                </a:lnTo>
                <a:lnTo>
                  <a:pt x="751514" y="29394"/>
                </a:lnTo>
                <a:lnTo>
                  <a:pt x="809243" y="20602"/>
                </a:lnTo>
                <a:lnTo>
                  <a:pt x="868275" y="13307"/>
                </a:lnTo>
                <a:lnTo>
                  <a:pt x="928516" y="7553"/>
                </a:lnTo>
                <a:lnTo>
                  <a:pt x="989871" y="3387"/>
                </a:lnTo>
                <a:lnTo>
                  <a:pt x="1052248" y="854"/>
                </a:lnTo>
                <a:lnTo>
                  <a:pt x="1115550" y="0"/>
                </a:lnTo>
                <a:lnTo>
                  <a:pt x="1178854" y="854"/>
                </a:lnTo>
                <a:lnTo>
                  <a:pt x="1241230" y="3387"/>
                </a:lnTo>
                <a:lnTo>
                  <a:pt x="1302587" y="7553"/>
                </a:lnTo>
                <a:lnTo>
                  <a:pt x="1362828" y="13307"/>
                </a:lnTo>
                <a:lnTo>
                  <a:pt x="1421861" y="20602"/>
                </a:lnTo>
                <a:lnTo>
                  <a:pt x="1479590" y="29394"/>
                </a:lnTo>
                <a:lnTo>
                  <a:pt x="1535923" y="39636"/>
                </a:lnTo>
                <a:lnTo>
                  <a:pt x="1590763" y="51284"/>
                </a:lnTo>
                <a:lnTo>
                  <a:pt x="1644018" y="64292"/>
                </a:lnTo>
                <a:lnTo>
                  <a:pt x="1695594" y="78613"/>
                </a:lnTo>
                <a:lnTo>
                  <a:pt x="1745395" y="94203"/>
                </a:lnTo>
                <a:lnTo>
                  <a:pt x="1793328" y="111016"/>
                </a:lnTo>
                <a:lnTo>
                  <a:pt x="1839299" y="129006"/>
                </a:lnTo>
                <a:lnTo>
                  <a:pt x="1883214" y="148128"/>
                </a:lnTo>
                <a:lnTo>
                  <a:pt x="1924977" y="168336"/>
                </a:lnTo>
                <a:lnTo>
                  <a:pt x="1964496" y="189584"/>
                </a:lnTo>
                <a:lnTo>
                  <a:pt x="2001676" y="211828"/>
                </a:lnTo>
                <a:lnTo>
                  <a:pt x="2036423" y="235022"/>
                </a:lnTo>
                <a:lnTo>
                  <a:pt x="2068642" y="259119"/>
                </a:lnTo>
                <a:lnTo>
                  <a:pt x="2098240" y="284075"/>
                </a:lnTo>
                <a:lnTo>
                  <a:pt x="2149194" y="336379"/>
                </a:lnTo>
                <a:lnTo>
                  <a:pt x="2188532" y="391570"/>
                </a:lnTo>
                <a:lnTo>
                  <a:pt x="2215500" y="449283"/>
                </a:lnTo>
                <a:lnTo>
                  <a:pt x="2229345" y="509154"/>
                </a:lnTo>
                <a:lnTo>
                  <a:pt x="2231111" y="539784"/>
                </a:lnTo>
                <a:lnTo>
                  <a:pt x="2229345" y="570415"/>
                </a:lnTo>
                <a:lnTo>
                  <a:pt x="2215500" y="630285"/>
                </a:lnTo>
                <a:lnTo>
                  <a:pt x="2188532" y="687998"/>
                </a:lnTo>
                <a:lnTo>
                  <a:pt x="2149194" y="743189"/>
                </a:lnTo>
                <a:lnTo>
                  <a:pt x="2098240" y="795494"/>
                </a:lnTo>
                <a:lnTo>
                  <a:pt x="2068642" y="820449"/>
                </a:lnTo>
                <a:lnTo>
                  <a:pt x="2036423" y="844546"/>
                </a:lnTo>
                <a:lnTo>
                  <a:pt x="2001676" y="867740"/>
                </a:lnTo>
                <a:lnTo>
                  <a:pt x="1964496" y="889984"/>
                </a:lnTo>
                <a:lnTo>
                  <a:pt x="1924977" y="911232"/>
                </a:lnTo>
                <a:lnTo>
                  <a:pt x="1883214" y="931441"/>
                </a:lnTo>
                <a:lnTo>
                  <a:pt x="1839299" y="950563"/>
                </a:lnTo>
                <a:lnTo>
                  <a:pt x="1793328" y="968553"/>
                </a:lnTo>
                <a:lnTo>
                  <a:pt x="1745395" y="985365"/>
                </a:lnTo>
                <a:lnTo>
                  <a:pt x="1695594" y="1000955"/>
                </a:lnTo>
                <a:lnTo>
                  <a:pt x="1644018" y="1015277"/>
                </a:lnTo>
                <a:lnTo>
                  <a:pt x="1590763" y="1028284"/>
                </a:lnTo>
                <a:lnTo>
                  <a:pt x="1535923" y="1039932"/>
                </a:lnTo>
                <a:lnTo>
                  <a:pt x="1479590" y="1050174"/>
                </a:lnTo>
                <a:lnTo>
                  <a:pt x="1421861" y="1058966"/>
                </a:lnTo>
                <a:lnTo>
                  <a:pt x="1362828" y="1066261"/>
                </a:lnTo>
                <a:lnTo>
                  <a:pt x="1302587" y="1072015"/>
                </a:lnTo>
                <a:lnTo>
                  <a:pt x="1241230" y="1076181"/>
                </a:lnTo>
                <a:lnTo>
                  <a:pt x="1178854" y="1078714"/>
                </a:lnTo>
                <a:lnTo>
                  <a:pt x="1115550" y="1079569"/>
                </a:lnTo>
                <a:lnTo>
                  <a:pt x="1052248" y="1078714"/>
                </a:lnTo>
                <a:lnTo>
                  <a:pt x="989871" y="1076181"/>
                </a:lnTo>
                <a:lnTo>
                  <a:pt x="928516" y="1072015"/>
                </a:lnTo>
                <a:lnTo>
                  <a:pt x="868275" y="1066261"/>
                </a:lnTo>
                <a:lnTo>
                  <a:pt x="809243" y="1058966"/>
                </a:lnTo>
                <a:lnTo>
                  <a:pt x="751514" y="1050174"/>
                </a:lnTo>
                <a:lnTo>
                  <a:pt x="695182" y="1039932"/>
                </a:lnTo>
                <a:lnTo>
                  <a:pt x="640342" y="1028284"/>
                </a:lnTo>
                <a:lnTo>
                  <a:pt x="587087" y="1015277"/>
                </a:lnTo>
                <a:lnTo>
                  <a:pt x="535512" y="1000955"/>
                </a:lnTo>
                <a:lnTo>
                  <a:pt x="485711" y="985365"/>
                </a:lnTo>
                <a:lnTo>
                  <a:pt x="437778" y="968553"/>
                </a:lnTo>
                <a:lnTo>
                  <a:pt x="391808" y="950563"/>
                </a:lnTo>
                <a:lnTo>
                  <a:pt x="347894" y="931441"/>
                </a:lnTo>
                <a:lnTo>
                  <a:pt x="306131" y="911232"/>
                </a:lnTo>
                <a:lnTo>
                  <a:pt x="266612" y="889984"/>
                </a:lnTo>
                <a:lnTo>
                  <a:pt x="229432" y="867740"/>
                </a:lnTo>
                <a:lnTo>
                  <a:pt x="194686" y="844546"/>
                </a:lnTo>
                <a:lnTo>
                  <a:pt x="162467" y="820449"/>
                </a:lnTo>
                <a:lnTo>
                  <a:pt x="132870" y="795494"/>
                </a:lnTo>
                <a:lnTo>
                  <a:pt x="81916" y="743189"/>
                </a:lnTo>
                <a:lnTo>
                  <a:pt x="42578" y="687998"/>
                </a:lnTo>
                <a:lnTo>
                  <a:pt x="15610" y="630285"/>
                </a:lnTo>
                <a:lnTo>
                  <a:pt x="1765" y="570415"/>
                </a:lnTo>
                <a:lnTo>
                  <a:pt x="0" y="539784"/>
                </a:lnTo>
                <a:close/>
              </a:path>
            </a:pathLst>
          </a:custGeom>
          <a:ln w="327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999471"/>
            <a:ext cx="5753100" cy="56340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65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3 - B2NOTE</a:t>
            </a:r>
          </a:p>
          <a:p>
            <a:r>
              <a:rPr lang="fr-FR" dirty="0" err="1" smtClean="0"/>
              <a:t>Annotate</a:t>
            </a:r>
            <a:r>
              <a:rPr lang="fr-FR" dirty="0" smtClean="0"/>
              <a:t> a record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0"/>
          <a:stretch/>
        </p:blipFill>
        <p:spPr>
          <a:xfrm>
            <a:off x="1302309" y="1124744"/>
            <a:ext cx="6701334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4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3 - B2NOTE</a:t>
            </a:r>
          </a:p>
          <a:p>
            <a:r>
              <a:rPr lang="fr-FR" dirty="0" err="1" smtClean="0"/>
              <a:t>Register</a:t>
            </a:r>
            <a:r>
              <a:rPr lang="fr-FR" dirty="0" smtClean="0"/>
              <a:t>/Login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0"/>
          <a:stretch/>
        </p:blipFill>
        <p:spPr>
          <a:xfrm>
            <a:off x="1302309" y="1124744"/>
            <a:ext cx="6701334" cy="5616624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6156176" y="4149080"/>
            <a:ext cx="1116487" cy="2618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181550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3 - B2NOTE</a:t>
            </a:r>
          </a:p>
          <a:p>
            <a:r>
              <a:rPr lang="fr-FR" dirty="0" err="1" smtClean="0"/>
              <a:t>Register</a:t>
            </a:r>
            <a:r>
              <a:rPr lang="fr-FR" dirty="0" smtClean="0"/>
              <a:t>/Login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0"/>
          <a:stretch/>
        </p:blipFill>
        <p:spPr>
          <a:xfrm>
            <a:off x="1302309" y="1124744"/>
            <a:ext cx="6701334" cy="5616624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6156176" y="4149080"/>
            <a:ext cx="1116487" cy="2618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525" y="998506"/>
            <a:ext cx="3090949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0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3 - B2NOTE</a:t>
            </a:r>
          </a:p>
          <a:p>
            <a:r>
              <a:rPr lang="fr-FR" dirty="0" err="1" smtClean="0"/>
              <a:t>Annotate</a:t>
            </a:r>
            <a:r>
              <a:rPr lang="fr-FR" dirty="0" smtClean="0"/>
              <a:t> a record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09" y="979980"/>
            <a:ext cx="6969250" cy="5740095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5580112" y="3068960"/>
            <a:ext cx="2232248" cy="10801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38757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3 - B2NOTE</a:t>
            </a:r>
          </a:p>
          <a:p>
            <a:r>
              <a:rPr lang="fr-FR" dirty="0" err="1" smtClean="0"/>
              <a:t>Annotate</a:t>
            </a:r>
            <a:r>
              <a:rPr lang="fr-FR" dirty="0" smtClean="0"/>
              <a:t> a record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9524" r="43700" b="27477"/>
          <a:stretch/>
        </p:blipFill>
        <p:spPr>
          <a:xfrm>
            <a:off x="1187623" y="1196752"/>
            <a:ext cx="7023181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0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3 - B2NOTE</a:t>
            </a:r>
          </a:p>
          <a:p>
            <a:r>
              <a:rPr lang="fr-FR" dirty="0" err="1" smtClean="0"/>
              <a:t>Annotate</a:t>
            </a:r>
            <a:r>
              <a:rPr lang="fr-FR" dirty="0" smtClean="0"/>
              <a:t> a record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052736"/>
            <a:ext cx="6720813" cy="566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0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3 - B2NOTE</a:t>
            </a:r>
          </a:p>
          <a:p>
            <a:r>
              <a:rPr lang="fr-FR" dirty="0" err="1" smtClean="0"/>
              <a:t>Annotate</a:t>
            </a:r>
            <a:r>
              <a:rPr lang="fr-FR" dirty="0" smtClean="0"/>
              <a:t> a record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09" y="1052736"/>
            <a:ext cx="6652688" cy="560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4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3 - B2NOTE</a:t>
            </a:r>
          </a:p>
          <a:p>
            <a:r>
              <a:rPr lang="fr-FR" dirty="0" err="1" smtClean="0"/>
              <a:t>Annotate</a:t>
            </a:r>
            <a:r>
              <a:rPr lang="fr-FR" dirty="0" smtClean="0"/>
              <a:t> a record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052736"/>
            <a:ext cx="6532578" cy="56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1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2367508" y="328180"/>
            <a:ext cx="4408982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marL="864235"/>
            <a:r>
              <a:rPr lang="fr-FR" spc="-5" smtClean="0"/>
              <a:t>The current</a:t>
            </a:r>
            <a:r>
              <a:rPr lang="fr-FR" spc="-65" smtClean="0"/>
              <a:t> </a:t>
            </a:r>
            <a:r>
              <a:rPr lang="fr-FR" spc="-5" smtClean="0"/>
              <a:t>workflow</a:t>
            </a:r>
            <a:endParaRPr lang="fr-FR" spc="-5" dirty="0"/>
          </a:p>
        </p:txBody>
      </p:sp>
      <p:sp>
        <p:nvSpPr>
          <p:cNvPr id="3" name="object 3"/>
          <p:cNvSpPr/>
          <p:nvPr/>
        </p:nvSpPr>
        <p:spPr>
          <a:xfrm>
            <a:off x="452034" y="3131563"/>
            <a:ext cx="1797138" cy="3220720"/>
          </a:xfrm>
          <a:custGeom>
            <a:avLst/>
            <a:gdLst/>
            <a:ahLst/>
            <a:cxnLst/>
            <a:rect l="l" t="t" r="r" b="b"/>
            <a:pathLst>
              <a:path w="2367280" h="3220720">
                <a:moveTo>
                  <a:pt x="0" y="394524"/>
                </a:moveTo>
                <a:lnTo>
                  <a:pt x="3073" y="345036"/>
                </a:lnTo>
                <a:lnTo>
                  <a:pt x="12049" y="297382"/>
                </a:lnTo>
                <a:lnTo>
                  <a:pt x="26556" y="251932"/>
                </a:lnTo>
                <a:lnTo>
                  <a:pt x="46224" y="209056"/>
                </a:lnTo>
                <a:lnTo>
                  <a:pt x="70685" y="169124"/>
                </a:lnTo>
                <a:lnTo>
                  <a:pt x="99569" y="132505"/>
                </a:lnTo>
                <a:lnTo>
                  <a:pt x="132505" y="99569"/>
                </a:lnTo>
                <a:lnTo>
                  <a:pt x="169124" y="70685"/>
                </a:lnTo>
                <a:lnTo>
                  <a:pt x="209057" y="46224"/>
                </a:lnTo>
                <a:lnTo>
                  <a:pt x="251933" y="26556"/>
                </a:lnTo>
                <a:lnTo>
                  <a:pt x="297383" y="12049"/>
                </a:lnTo>
                <a:lnTo>
                  <a:pt x="345037" y="3073"/>
                </a:lnTo>
                <a:lnTo>
                  <a:pt x="394525" y="0"/>
                </a:lnTo>
                <a:lnTo>
                  <a:pt x="1972583" y="0"/>
                </a:lnTo>
                <a:lnTo>
                  <a:pt x="2022071" y="3073"/>
                </a:lnTo>
                <a:lnTo>
                  <a:pt x="2069725" y="12049"/>
                </a:lnTo>
                <a:lnTo>
                  <a:pt x="2115175" y="26556"/>
                </a:lnTo>
                <a:lnTo>
                  <a:pt x="2158051" y="46224"/>
                </a:lnTo>
                <a:lnTo>
                  <a:pt x="2197984" y="70685"/>
                </a:lnTo>
                <a:lnTo>
                  <a:pt x="2234604" y="99569"/>
                </a:lnTo>
                <a:lnTo>
                  <a:pt x="2267541" y="132505"/>
                </a:lnTo>
                <a:lnTo>
                  <a:pt x="2296424" y="169124"/>
                </a:lnTo>
                <a:lnTo>
                  <a:pt x="2320886" y="209056"/>
                </a:lnTo>
                <a:lnTo>
                  <a:pt x="2340555" y="251932"/>
                </a:lnTo>
                <a:lnTo>
                  <a:pt x="2355062" y="297382"/>
                </a:lnTo>
                <a:lnTo>
                  <a:pt x="2364038" y="345036"/>
                </a:lnTo>
                <a:lnTo>
                  <a:pt x="2367112" y="394524"/>
                </a:lnTo>
                <a:lnTo>
                  <a:pt x="2367112" y="2825744"/>
                </a:lnTo>
                <a:lnTo>
                  <a:pt x="2364038" y="2875232"/>
                </a:lnTo>
                <a:lnTo>
                  <a:pt x="2355062" y="2922886"/>
                </a:lnTo>
                <a:lnTo>
                  <a:pt x="2340555" y="2968336"/>
                </a:lnTo>
                <a:lnTo>
                  <a:pt x="2320886" y="3011212"/>
                </a:lnTo>
                <a:lnTo>
                  <a:pt x="2296424" y="3051145"/>
                </a:lnTo>
                <a:lnTo>
                  <a:pt x="2267541" y="3087765"/>
                </a:lnTo>
                <a:lnTo>
                  <a:pt x="2234604" y="3120701"/>
                </a:lnTo>
                <a:lnTo>
                  <a:pt x="2197984" y="3149585"/>
                </a:lnTo>
                <a:lnTo>
                  <a:pt x="2158051" y="3174047"/>
                </a:lnTo>
                <a:lnTo>
                  <a:pt x="2115175" y="3193716"/>
                </a:lnTo>
                <a:lnTo>
                  <a:pt x="2069725" y="3208223"/>
                </a:lnTo>
                <a:lnTo>
                  <a:pt x="2022071" y="3217198"/>
                </a:lnTo>
                <a:lnTo>
                  <a:pt x="1972583" y="3220272"/>
                </a:lnTo>
                <a:lnTo>
                  <a:pt x="394525" y="3220272"/>
                </a:lnTo>
                <a:lnTo>
                  <a:pt x="345037" y="3217198"/>
                </a:lnTo>
                <a:lnTo>
                  <a:pt x="297383" y="3208223"/>
                </a:lnTo>
                <a:lnTo>
                  <a:pt x="251933" y="3193716"/>
                </a:lnTo>
                <a:lnTo>
                  <a:pt x="209057" y="3174047"/>
                </a:lnTo>
                <a:lnTo>
                  <a:pt x="169124" y="3149585"/>
                </a:lnTo>
                <a:lnTo>
                  <a:pt x="132505" y="3120701"/>
                </a:lnTo>
                <a:lnTo>
                  <a:pt x="99569" y="3087765"/>
                </a:lnTo>
                <a:lnTo>
                  <a:pt x="70685" y="3051145"/>
                </a:lnTo>
                <a:lnTo>
                  <a:pt x="46224" y="3011212"/>
                </a:lnTo>
                <a:lnTo>
                  <a:pt x="26556" y="2968336"/>
                </a:lnTo>
                <a:lnTo>
                  <a:pt x="12049" y="2922886"/>
                </a:lnTo>
                <a:lnTo>
                  <a:pt x="3073" y="2875232"/>
                </a:lnTo>
                <a:lnTo>
                  <a:pt x="0" y="2825744"/>
                </a:lnTo>
                <a:lnTo>
                  <a:pt x="0" y="394524"/>
                </a:lnTo>
                <a:close/>
              </a:path>
            </a:pathLst>
          </a:custGeom>
          <a:ln w="2538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7"/>
          <p:cNvSpPr/>
          <p:nvPr/>
        </p:nvSpPr>
        <p:spPr>
          <a:xfrm>
            <a:off x="5257800" y="3146980"/>
            <a:ext cx="1670700" cy="3204845"/>
          </a:xfrm>
          <a:custGeom>
            <a:avLst/>
            <a:gdLst/>
            <a:ahLst/>
            <a:cxnLst/>
            <a:rect l="l" t="t" r="r" b="b"/>
            <a:pathLst>
              <a:path w="2279650" h="3204845">
                <a:moveTo>
                  <a:pt x="0" y="379946"/>
                </a:moveTo>
                <a:lnTo>
                  <a:pt x="2960" y="332286"/>
                </a:lnTo>
                <a:lnTo>
                  <a:pt x="11603" y="286393"/>
                </a:lnTo>
                <a:lnTo>
                  <a:pt x="25574" y="242623"/>
                </a:lnTo>
                <a:lnTo>
                  <a:pt x="44516" y="201331"/>
                </a:lnTo>
                <a:lnTo>
                  <a:pt x="68073" y="162874"/>
                </a:lnTo>
                <a:lnTo>
                  <a:pt x="95889" y="127608"/>
                </a:lnTo>
                <a:lnTo>
                  <a:pt x="127608" y="95889"/>
                </a:lnTo>
                <a:lnTo>
                  <a:pt x="162874" y="68073"/>
                </a:lnTo>
                <a:lnTo>
                  <a:pt x="201331" y="44516"/>
                </a:lnTo>
                <a:lnTo>
                  <a:pt x="242623" y="25574"/>
                </a:lnTo>
                <a:lnTo>
                  <a:pt x="286393" y="11603"/>
                </a:lnTo>
                <a:lnTo>
                  <a:pt x="332286" y="2960"/>
                </a:lnTo>
                <a:lnTo>
                  <a:pt x="379946" y="0"/>
                </a:lnTo>
                <a:lnTo>
                  <a:pt x="1899690" y="0"/>
                </a:lnTo>
                <a:lnTo>
                  <a:pt x="1947349" y="2960"/>
                </a:lnTo>
                <a:lnTo>
                  <a:pt x="1993241" y="11603"/>
                </a:lnTo>
                <a:lnTo>
                  <a:pt x="2037011" y="25574"/>
                </a:lnTo>
                <a:lnTo>
                  <a:pt x="2078302" y="44516"/>
                </a:lnTo>
                <a:lnTo>
                  <a:pt x="2116759" y="68073"/>
                </a:lnTo>
                <a:lnTo>
                  <a:pt x="2152025" y="95889"/>
                </a:lnTo>
                <a:lnTo>
                  <a:pt x="2183745" y="127608"/>
                </a:lnTo>
                <a:lnTo>
                  <a:pt x="2211561" y="162874"/>
                </a:lnTo>
                <a:lnTo>
                  <a:pt x="2235119" y="201331"/>
                </a:lnTo>
                <a:lnTo>
                  <a:pt x="2254061" y="242623"/>
                </a:lnTo>
                <a:lnTo>
                  <a:pt x="2268032" y="286393"/>
                </a:lnTo>
                <a:lnTo>
                  <a:pt x="2276676" y="332286"/>
                </a:lnTo>
                <a:lnTo>
                  <a:pt x="2279636" y="379946"/>
                </a:lnTo>
                <a:lnTo>
                  <a:pt x="2279636" y="2824908"/>
                </a:lnTo>
                <a:lnTo>
                  <a:pt x="2276676" y="2872569"/>
                </a:lnTo>
                <a:lnTo>
                  <a:pt x="2268032" y="2918462"/>
                </a:lnTo>
                <a:lnTo>
                  <a:pt x="2254061" y="2962233"/>
                </a:lnTo>
                <a:lnTo>
                  <a:pt x="2235119" y="3003525"/>
                </a:lnTo>
                <a:lnTo>
                  <a:pt x="2211561" y="3041982"/>
                </a:lnTo>
                <a:lnTo>
                  <a:pt x="2183745" y="3077247"/>
                </a:lnTo>
                <a:lnTo>
                  <a:pt x="2152025" y="3108966"/>
                </a:lnTo>
                <a:lnTo>
                  <a:pt x="2116759" y="3136782"/>
                </a:lnTo>
                <a:lnTo>
                  <a:pt x="2078302" y="3160339"/>
                </a:lnTo>
                <a:lnTo>
                  <a:pt x="2037011" y="3179280"/>
                </a:lnTo>
                <a:lnTo>
                  <a:pt x="1993241" y="3193251"/>
                </a:lnTo>
                <a:lnTo>
                  <a:pt x="1947349" y="3201894"/>
                </a:lnTo>
                <a:lnTo>
                  <a:pt x="1899690" y="3204854"/>
                </a:lnTo>
                <a:lnTo>
                  <a:pt x="379946" y="3204854"/>
                </a:lnTo>
                <a:lnTo>
                  <a:pt x="332286" y="3201894"/>
                </a:lnTo>
                <a:lnTo>
                  <a:pt x="286393" y="3193251"/>
                </a:lnTo>
                <a:lnTo>
                  <a:pt x="242623" y="3179280"/>
                </a:lnTo>
                <a:lnTo>
                  <a:pt x="201331" y="3160339"/>
                </a:lnTo>
                <a:lnTo>
                  <a:pt x="162874" y="3136782"/>
                </a:lnTo>
                <a:lnTo>
                  <a:pt x="127608" y="3108966"/>
                </a:lnTo>
                <a:lnTo>
                  <a:pt x="95889" y="3077247"/>
                </a:lnTo>
                <a:lnTo>
                  <a:pt x="68073" y="3041982"/>
                </a:lnTo>
                <a:lnTo>
                  <a:pt x="44516" y="3003525"/>
                </a:lnTo>
                <a:lnTo>
                  <a:pt x="25574" y="2962233"/>
                </a:lnTo>
                <a:lnTo>
                  <a:pt x="11603" y="2918462"/>
                </a:lnTo>
                <a:lnTo>
                  <a:pt x="2960" y="2872569"/>
                </a:lnTo>
                <a:lnTo>
                  <a:pt x="0" y="2824908"/>
                </a:lnTo>
                <a:lnTo>
                  <a:pt x="0" y="379946"/>
                </a:lnTo>
                <a:close/>
              </a:path>
            </a:pathLst>
          </a:custGeom>
          <a:ln w="2538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"/>
          <p:cNvSpPr/>
          <p:nvPr/>
        </p:nvSpPr>
        <p:spPr>
          <a:xfrm>
            <a:off x="7397100" y="3140968"/>
            <a:ext cx="1670700" cy="3204845"/>
          </a:xfrm>
          <a:custGeom>
            <a:avLst/>
            <a:gdLst/>
            <a:ahLst/>
            <a:cxnLst/>
            <a:rect l="l" t="t" r="r" b="b"/>
            <a:pathLst>
              <a:path w="2279650" h="3204845">
                <a:moveTo>
                  <a:pt x="0" y="379946"/>
                </a:moveTo>
                <a:lnTo>
                  <a:pt x="2960" y="332286"/>
                </a:lnTo>
                <a:lnTo>
                  <a:pt x="11603" y="286393"/>
                </a:lnTo>
                <a:lnTo>
                  <a:pt x="25574" y="242623"/>
                </a:lnTo>
                <a:lnTo>
                  <a:pt x="44516" y="201331"/>
                </a:lnTo>
                <a:lnTo>
                  <a:pt x="68073" y="162874"/>
                </a:lnTo>
                <a:lnTo>
                  <a:pt x="95889" y="127608"/>
                </a:lnTo>
                <a:lnTo>
                  <a:pt x="127608" y="95889"/>
                </a:lnTo>
                <a:lnTo>
                  <a:pt x="162874" y="68073"/>
                </a:lnTo>
                <a:lnTo>
                  <a:pt x="201331" y="44516"/>
                </a:lnTo>
                <a:lnTo>
                  <a:pt x="242623" y="25574"/>
                </a:lnTo>
                <a:lnTo>
                  <a:pt x="286393" y="11603"/>
                </a:lnTo>
                <a:lnTo>
                  <a:pt x="332286" y="2960"/>
                </a:lnTo>
                <a:lnTo>
                  <a:pt x="379946" y="0"/>
                </a:lnTo>
                <a:lnTo>
                  <a:pt x="1899690" y="0"/>
                </a:lnTo>
                <a:lnTo>
                  <a:pt x="1947349" y="2960"/>
                </a:lnTo>
                <a:lnTo>
                  <a:pt x="1993241" y="11603"/>
                </a:lnTo>
                <a:lnTo>
                  <a:pt x="2037011" y="25574"/>
                </a:lnTo>
                <a:lnTo>
                  <a:pt x="2078302" y="44516"/>
                </a:lnTo>
                <a:lnTo>
                  <a:pt x="2116759" y="68073"/>
                </a:lnTo>
                <a:lnTo>
                  <a:pt x="2152025" y="95889"/>
                </a:lnTo>
                <a:lnTo>
                  <a:pt x="2183745" y="127608"/>
                </a:lnTo>
                <a:lnTo>
                  <a:pt x="2211561" y="162874"/>
                </a:lnTo>
                <a:lnTo>
                  <a:pt x="2235119" y="201331"/>
                </a:lnTo>
                <a:lnTo>
                  <a:pt x="2254061" y="242623"/>
                </a:lnTo>
                <a:lnTo>
                  <a:pt x="2268032" y="286393"/>
                </a:lnTo>
                <a:lnTo>
                  <a:pt x="2276676" y="332286"/>
                </a:lnTo>
                <a:lnTo>
                  <a:pt x="2279636" y="379946"/>
                </a:lnTo>
                <a:lnTo>
                  <a:pt x="2279636" y="2824908"/>
                </a:lnTo>
                <a:lnTo>
                  <a:pt x="2276676" y="2872569"/>
                </a:lnTo>
                <a:lnTo>
                  <a:pt x="2268032" y="2918462"/>
                </a:lnTo>
                <a:lnTo>
                  <a:pt x="2254061" y="2962233"/>
                </a:lnTo>
                <a:lnTo>
                  <a:pt x="2235119" y="3003525"/>
                </a:lnTo>
                <a:lnTo>
                  <a:pt x="2211561" y="3041982"/>
                </a:lnTo>
                <a:lnTo>
                  <a:pt x="2183745" y="3077247"/>
                </a:lnTo>
                <a:lnTo>
                  <a:pt x="2152025" y="3108966"/>
                </a:lnTo>
                <a:lnTo>
                  <a:pt x="2116759" y="3136782"/>
                </a:lnTo>
                <a:lnTo>
                  <a:pt x="2078302" y="3160339"/>
                </a:lnTo>
                <a:lnTo>
                  <a:pt x="2037011" y="3179280"/>
                </a:lnTo>
                <a:lnTo>
                  <a:pt x="1993241" y="3193251"/>
                </a:lnTo>
                <a:lnTo>
                  <a:pt x="1947349" y="3201894"/>
                </a:lnTo>
                <a:lnTo>
                  <a:pt x="1899690" y="3204854"/>
                </a:lnTo>
                <a:lnTo>
                  <a:pt x="379946" y="3204854"/>
                </a:lnTo>
                <a:lnTo>
                  <a:pt x="332286" y="3201894"/>
                </a:lnTo>
                <a:lnTo>
                  <a:pt x="286393" y="3193251"/>
                </a:lnTo>
                <a:lnTo>
                  <a:pt x="242623" y="3179280"/>
                </a:lnTo>
                <a:lnTo>
                  <a:pt x="201331" y="3160339"/>
                </a:lnTo>
                <a:lnTo>
                  <a:pt x="162874" y="3136782"/>
                </a:lnTo>
                <a:lnTo>
                  <a:pt x="127608" y="3108966"/>
                </a:lnTo>
                <a:lnTo>
                  <a:pt x="95889" y="3077247"/>
                </a:lnTo>
                <a:lnTo>
                  <a:pt x="68073" y="3041982"/>
                </a:lnTo>
                <a:lnTo>
                  <a:pt x="44516" y="3003525"/>
                </a:lnTo>
                <a:lnTo>
                  <a:pt x="25574" y="2962233"/>
                </a:lnTo>
                <a:lnTo>
                  <a:pt x="11603" y="2918462"/>
                </a:lnTo>
                <a:lnTo>
                  <a:pt x="2960" y="2872569"/>
                </a:lnTo>
                <a:lnTo>
                  <a:pt x="0" y="2824908"/>
                </a:lnTo>
                <a:lnTo>
                  <a:pt x="0" y="379946"/>
                </a:lnTo>
                <a:close/>
              </a:path>
            </a:pathLst>
          </a:custGeom>
          <a:ln w="2538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7"/>
          <p:cNvSpPr/>
          <p:nvPr/>
        </p:nvSpPr>
        <p:spPr>
          <a:xfrm>
            <a:off x="4498502" y="3840052"/>
            <a:ext cx="2877495" cy="399415"/>
          </a:xfrm>
          <a:custGeom>
            <a:avLst/>
            <a:gdLst/>
            <a:ahLst/>
            <a:cxnLst/>
            <a:rect l="l" t="t" r="r" b="b"/>
            <a:pathLst>
              <a:path w="1097279" h="399414">
                <a:moveTo>
                  <a:pt x="0" y="199614"/>
                </a:moveTo>
                <a:lnTo>
                  <a:pt x="199614" y="0"/>
                </a:lnTo>
                <a:lnTo>
                  <a:pt x="199614" y="99806"/>
                </a:lnTo>
                <a:lnTo>
                  <a:pt x="897363" y="99806"/>
                </a:lnTo>
                <a:lnTo>
                  <a:pt x="897363" y="0"/>
                </a:lnTo>
                <a:lnTo>
                  <a:pt x="1096970" y="199614"/>
                </a:lnTo>
                <a:lnTo>
                  <a:pt x="897363" y="399226"/>
                </a:lnTo>
                <a:lnTo>
                  <a:pt x="897363" y="299420"/>
                </a:lnTo>
                <a:lnTo>
                  <a:pt x="199614" y="299420"/>
                </a:lnTo>
                <a:lnTo>
                  <a:pt x="199614" y="399226"/>
                </a:lnTo>
                <a:lnTo>
                  <a:pt x="0" y="199614"/>
                </a:lnTo>
                <a:close/>
              </a:path>
            </a:pathLst>
          </a:custGeom>
          <a:solidFill>
            <a:schemeClr val="accent1"/>
          </a:solidFill>
          <a:ln w="25387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 txBox="1"/>
          <p:nvPr/>
        </p:nvSpPr>
        <p:spPr>
          <a:xfrm>
            <a:off x="3621405" y="901468"/>
            <a:ext cx="64579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STEP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8" name="object 11"/>
          <p:cNvSpPr/>
          <p:nvPr/>
        </p:nvSpPr>
        <p:spPr>
          <a:xfrm>
            <a:off x="616118" y="904999"/>
            <a:ext cx="7096693" cy="1736089"/>
          </a:xfrm>
          <a:custGeom>
            <a:avLst/>
            <a:gdLst/>
            <a:ahLst/>
            <a:cxnLst/>
            <a:rect l="l" t="t" r="r" b="b"/>
            <a:pathLst>
              <a:path w="8074025" h="1736089">
                <a:moveTo>
                  <a:pt x="0" y="289353"/>
                </a:moveTo>
                <a:lnTo>
                  <a:pt x="3787" y="242418"/>
                </a:lnTo>
                <a:lnTo>
                  <a:pt x="14751" y="197895"/>
                </a:lnTo>
                <a:lnTo>
                  <a:pt x="32297" y="156378"/>
                </a:lnTo>
                <a:lnTo>
                  <a:pt x="55828" y="118465"/>
                </a:lnTo>
                <a:lnTo>
                  <a:pt x="84749" y="84749"/>
                </a:lnTo>
                <a:lnTo>
                  <a:pt x="118464" y="55828"/>
                </a:lnTo>
                <a:lnTo>
                  <a:pt x="156378" y="32297"/>
                </a:lnTo>
                <a:lnTo>
                  <a:pt x="197894" y="14751"/>
                </a:lnTo>
                <a:lnTo>
                  <a:pt x="242418" y="3787"/>
                </a:lnTo>
                <a:lnTo>
                  <a:pt x="289352" y="0"/>
                </a:lnTo>
                <a:lnTo>
                  <a:pt x="7784118" y="0"/>
                </a:lnTo>
                <a:lnTo>
                  <a:pt x="7831051" y="3787"/>
                </a:lnTo>
                <a:lnTo>
                  <a:pt x="7875573" y="14751"/>
                </a:lnTo>
                <a:lnTo>
                  <a:pt x="7917089" y="32297"/>
                </a:lnTo>
                <a:lnTo>
                  <a:pt x="7955003" y="55828"/>
                </a:lnTo>
                <a:lnTo>
                  <a:pt x="7988718" y="84749"/>
                </a:lnTo>
                <a:lnTo>
                  <a:pt x="8017640" y="118465"/>
                </a:lnTo>
                <a:lnTo>
                  <a:pt x="8041172" y="156378"/>
                </a:lnTo>
                <a:lnTo>
                  <a:pt x="8058718" y="197895"/>
                </a:lnTo>
                <a:lnTo>
                  <a:pt x="8069683" y="242418"/>
                </a:lnTo>
                <a:lnTo>
                  <a:pt x="8073470" y="289353"/>
                </a:lnTo>
                <a:lnTo>
                  <a:pt x="8073470" y="1446732"/>
                </a:lnTo>
                <a:lnTo>
                  <a:pt x="8069683" y="1493668"/>
                </a:lnTo>
                <a:lnTo>
                  <a:pt x="8058718" y="1538191"/>
                </a:lnTo>
                <a:lnTo>
                  <a:pt x="8041172" y="1579708"/>
                </a:lnTo>
                <a:lnTo>
                  <a:pt x="8017640" y="1617622"/>
                </a:lnTo>
                <a:lnTo>
                  <a:pt x="7988718" y="1651337"/>
                </a:lnTo>
                <a:lnTo>
                  <a:pt x="7955003" y="1680258"/>
                </a:lnTo>
                <a:lnTo>
                  <a:pt x="7917089" y="1703788"/>
                </a:lnTo>
                <a:lnTo>
                  <a:pt x="7875573" y="1721334"/>
                </a:lnTo>
                <a:lnTo>
                  <a:pt x="7831051" y="1732298"/>
                </a:lnTo>
                <a:lnTo>
                  <a:pt x="7784118" y="1736085"/>
                </a:lnTo>
                <a:lnTo>
                  <a:pt x="289352" y="1736085"/>
                </a:lnTo>
                <a:lnTo>
                  <a:pt x="242418" y="1732298"/>
                </a:lnTo>
                <a:lnTo>
                  <a:pt x="197894" y="1721334"/>
                </a:lnTo>
                <a:lnTo>
                  <a:pt x="156378" y="1703788"/>
                </a:lnTo>
                <a:lnTo>
                  <a:pt x="118464" y="1680258"/>
                </a:lnTo>
                <a:lnTo>
                  <a:pt x="84749" y="1651337"/>
                </a:lnTo>
                <a:lnTo>
                  <a:pt x="55828" y="1617622"/>
                </a:lnTo>
                <a:lnTo>
                  <a:pt x="32297" y="1579708"/>
                </a:lnTo>
                <a:lnTo>
                  <a:pt x="14751" y="1538191"/>
                </a:lnTo>
                <a:lnTo>
                  <a:pt x="3787" y="1493668"/>
                </a:lnTo>
                <a:lnTo>
                  <a:pt x="0" y="1446732"/>
                </a:lnTo>
                <a:lnTo>
                  <a:pt x="0" y="289353"/>
                </a:lnTo>
                <a:close/>
              </a:path>
            </a:pathLst>
          </a:custGeom>
          <a:ln w="2538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2"/>
          <p:cNvSpPr/>
          <p:nvPr/>
        </p:nvSpPr>
        <p:spPr>
          <a:xfrm>
            <a:off x="762000" y="1228861"/>
            <a:ext cx="6722732" cy="925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4"/>
          <p:cNvSpPr txBox="1"/>
          <p:nvPr/>
        </p:nvSpPr>
        <p:spPr>
          <a:xfrm>
            <a:off x="3276600" y="2185692"/>
            <a:ext cx="139255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30" dirty="0">
                <a:latin typeface="Calibri"/>
                <a:cs typeface="Calibri"/>
              </a:rPr>
              <a:t>R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5" dirty="0">
                <a:latin typeface="Calibri"/>
                <a:cs typeface="Calibri"/>
              </a:rPr>
              <a:t>gi</a:t>
            </a:r>
            <a:r>
              <a:rPr sz="1800" b="1" spc="-30" dirty="0">
                <a:latin typeface="Calibri"/>
                <a:cs typeface="Calibri"/>
              </a:rPr>
              <a:t>s</a:t>
            </a:r>
            <a:r>
              <a:rPr sz="1800" b="1" spc="-20" dirty="0">
                <a:latin typeface="Calibri"/>
                <a:cs typeface="Calibri"/>
              </a:rPr>
              <a:t>t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5" dirty="0">
                <a:latin typeface="Calibri"/>
                <a:cs typeface="Calibri"/>
              </a:rPr>
              <a:t>r</a:t>
            </a:r>
            <a:r>
              <a:rPr sz="1800" b="1" dirty="0">
                <a:latin typeface="Calibri"/>
                <a:cs typeface="Calibri"/>
              </a:rPr>
              <a:t>/L</a:t>
            </a:r>
            <a:r>
              <a:rPr sz="1800" b="1" spc="-10" dirty="0">
                <a:latin typeface="Calibri"/>
                <a:cs typeface="Calibri"/>
              </a:rPr>
              <a:t>o</a:t>
            </a:r>
            <a:r>
              <a:rPr sz="1800" b="1" spc="-5" dirty="0">
                <a:latin typeface="Calibri"/>
                <a:cs typeface="Calibri"/>
              </a:rPr>
              <a:t>g</a:t>
            </a:r>
            <a:r>
              <a:rPr sz="1800" b="1" spc="-10" dirty="0">
                <a:latin typeface="Calibri"/>
                <a:cs typeface="Calibri"/>
              </a:rPr>
              <a:t>i</a:t>
            </a:r>
            <a:r>
              <a:rPr sz="1800" b="1" dirty="0">
                <a:latin typeface="Calibri"/>
                <a:cs typeface="Calibri"/>
              </a:rPr>
              <a:t>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1" name="object 15"/>
          <p:cNvSpPr txBox="1"/>
          <p:nvPr/>
        </p:nvSpPr>
        <p:spPr>
          <a:xfrm>
            <a:off x="5828249" y="3279772"/>
            <a:ext cx="64579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STEP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4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1054985" y="3249876"/>
            <a:ext cx="64579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STEP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2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7641" y="3597551"/>
            <a:ext cx="1407257" cy="16321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5"/>
          <p:cNvSpPr txBox="1"/>
          <p:nvPr/>
        </p:nvSpPr>
        <p:spPr>
          <a:xfrm>
            <a:off x="304800" y="5278499"/>
            <a:ext cx="2133600" cy="969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740" marR="142875" indent="262890">
              <a:lnSpc>
                <a:spcPct val="113300"/>
              </a:lnSpc>
            </a:pPr>
            <a:r>
              <a:rPr sz="1400" spc="-5" dirty="0">
                <a:latin typeface="Calibri"/>
                <a:cs typeface="Calibri"/>
              </a:rPr>
              <a:t>Upload files  Access </a:t>
            </a:r>
            <a:r>
              <a:rPr sz="1400" spc="-10" dirty="0">
                <a:latin typeface="Calibri"/>
                <a:cs typeface="Calibri"/>
              </a:rPr>
              <a:t>shared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files</a:t>
            </a:r>
            <a:endParaRPr sz="1400" dirty="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  <a:spcBef>
                <a:spcPts val="229"/>
              </a:spcBef>
            </a:pPr>
            <a:r>
              <a:rPr sz="1400" spc="-30" dirty="0">
                <a:latin typeface="Calibri"/>
                <a:cs typeface="Calibri"/>
              </a:rPr>
              <a:t>Transfer </a:t>
            </a:r>
            <a:r>
              <a:rPr sz="1400" spc="-5" dirty="0">
                <a:latin typeface="Calibri"/>
                <a:cs typeface="Calibri"/>
              </a:rPr>
              <a:t>file </a:t>
            </a:r>
            <a:r>
              <a:rPr sz="1400" spc="-10" dirty="0">
                <a:latin typeface="Calibri"/>
                <a:cs typeface="Calibri"/>
              </a:rPr>
              <a:t>to</a:t>
            </a:r>
            <a:r>
              <a:rPr sz="1400" spc="-15" dirty="0">
                <a:latin typeface="Calibri"/>
                <a:cs typeface="Calibri"/>
              </a:rPr>
              <a:t> </a:t>
            </a:r>
            <a:endParaRPr lang="de-DE" sz="1400" spc="-15" dirty="0" smtClean="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  <a:spcBef>
                <a:spcPts val="229"/>
              </a:spcBef>
            </a:pPr>
            <a:r>
              <a:rPr sz="1400" dirty="0" smtClean="0">
                <a:latin typeface="Calibri"/>
                <a:cs typeface="Calibri"/>
              </a:rPr>
              <a:t>B2SHARE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5" name="object 26"/>
          <p:cNvSpPr/>
          <p:nvPr/>
        </p:nvSpPr>
        <p:spPr>
          <a:xfrm>
            <a:off x="7497352" y="3573669"/>
            <a:ext cx="1566125" cy="16321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Grouper 15"/>
          <p:cNvGrpSpPr/>
          <p:nvPr/>
        </p:nvGrpSpPr>
        <p:grpSpPr>
          <a:xfrm>
            <a:off x="2771800" y="3131563"/>
            <a:ext cx="1841866" cy="3220720"/>
            <a:chOff x="2882534" y="3131563"/>
            <a:chExt cx="1841866" cy="3220720"/>
          </a:xfrm>
        </p:grpSpPr>
        <p:sp>
          <p:nvSpPr>
            <p:cNvPr id="17" name="object 4"/>
            <p:cNvSpPr/>
            <p:nvPr/>
          </p:nvSpPr>
          <p:spPr>
            <a:xfrm>
              <a:off x="2971800" y="3131563"/>
              <a:ext cx="1752600" cy="3220720"/>
            </a:xfrm>
            <a:custGeom>
              <a:avLst/>
              <a:gdLst/>
              <a:ahLst/>
              <a:cxnLst/>
              <a:rect l="l" t="t" r="r" b="b"/>
              <a:pathLst>
                <a:path w="2385060" h="3220720">
                  <a:moveTo>
                    <a:pt x="0" y="397480"/>
                  </a:moveTo>
                  <a:lnTo>
                    <a:pt x="2674" y="351125"/>
                  </a:lnTo>
                  <a:lnTo>
                    <a:pt x="10497" y="306341"/>
                  </a:lnTo>
                  <a:lnTo>
                    <a:pt x="23172" y="263426"/>
                  </a:lnTo>
                  <a:lnTo>
                    <a:pt x="40400" y="222678"/>
                  </a:lnTo>
                  <a:lnTo>
                    <a:pt x="61882" y="184395"/>
                  </a:lnTo>
                  <a:lnTo>
                    <a:pt x="87322" y="148876"/>
                  </a:lnTo>
                  <a:lnTo>
                    <a:pt x="116419" y="116419"/>
                  </a:lnTo>
                  <a:lnTo>
                    <a:pt x="148876" y="87322"/>
                  </a:lnTo>
                  <a:lnTo>
                    <a:pt x="184395" y="61882"/>
                  </a:lnTo>
                  <a:lnTo>
                    <a:pt x="222678" y="40400"/>
                  </a:lnTo>
                  <a:lnTo>
                    <a:pt x="263426" y="23172"/>
                  </a:lnTo>
                  <a:lnTo>
                    <a:pt x="306341" y="10497"/>
                  </a:lnTo>
                  <a:lnTo>
                    <a:pt x="351125" y="2674"/>
                  </a:lnTo>
                  <a:lnTo>
                    <a:pt x="397480" y="0"/>
                  </a:lnTo>
                  <a:lnTo>
                    <a:pt x="1987365" y="0"/>
                  </a:lnTo>
                  <a:lnTo>
                    <a:pt x="2033719" y="2674"/>
                  </a:lnTo>
                  <a:lnTo>
                    <a:pt x="2078503" y="10497"/>
                  </a:lnTo>
                  <a:lnTo>
                    <a:pt x="2121417" y="23172"/>
                  </a:lnTo>
                  <a:lnTo>
                    <a:pt x="2162165" y="40400"/>
                  </a:lnTo>
                  <a:lnTo>
                    <a:pt x="2200447" y="61882"/>
                  </a:lnTo>
                  <a:lnTo>
                    <a:pt x="2235966" y="87322"/>
                  </a:lnTo>
                  <a:lnTo>
                    <a:pt x="2268423" y="116419"/>
                  </a:lnTo>
                  <a:lnTo>
                    <a:pt x="2297521" y="148876"/>
                  </a:lnTo>
                  <a:lnTo>
                    <a:pt x="2322960" y="184395"/>
                  </a:lnTo>
                  <a:lnTo>
                    <a:pt x="2344442" y="222678"/>
                  </a:lnTo>
                  <a:lnTo>
                    <a:pt x="2361670" y="263426"/>
                  </a:lnTo>
                  <a:lnTo>
                    <a:pt x="2374345" y="306341"/>
                  </a:lnTo>
                  <a:lnTo>
                    <a:pt x="2382169" y="351125"/>
                  </a:lnTo>
                  <a:lnTo>
                    <a:pt x="2384843" y="397480"/>
                  </a:lnTo>
                  <a:lnTo>
                    <a:pt x="2384843" y="2822792"/>
                  </a:lnTo>
                  <a:lnTo>
                    <a:pt x="2382169" y="2869146"/>
                  </a:lnTo>
                  <a:lnTo>
                    <a:pt x="2374345" y="2913929"/>
                  </a:lnTo>
                  <a:lnTo>
                    <a:pt x="2361670" y="2956844"/>
                  </a:lnTo>
                  <a:lnTo>
                    <a:pt x="2344442" y="2997592"/>
                  </a:lnTo>
                  <a:lnTo>
                    <a:pt x="2322960" y="3035874"/>
                  </a:lnTo>
                  <a:lnTo>
                    <a:pt x="2297521" y="3071393"/>
                  </a:lnTo>
                  <a:lnTo>
                    <a:pt x="2268423" y="3103850"/>
                  </a:lnTo>
                  <a:lnTo>
                    <a:pt x="2235966" y="3132947"/>
                  </a:lnTo>
                  <a:lnTo>
                    <a:pt x="2200447" y="3158386"/>
                  </a:lnTo>
                  <a:lnTo>
                    <a:pt x="2162165" y="3179869"/>
                  </a:lnTo>
                  <a:lnTo>
                    <a:pt x="2121417" y="3197097"/>
                  </a:lnTo>
                  <a:lnTo>
                    <a:pt x="2078503" y="3209772"/>
                  </a:lnTo>
                  <a:lnTo>
                    <a:pt x="2033719" y="3217595"/>
                  </a:lnTo>
                  <a:lnTo>
                    <a:pt x="1987365" y="3220269"/>
                  </a:lnTo>
                  <a:lnTo>
                    <a:pt x="397480" y="3220269"/>
                  </a:lnTo>
                  <a:lnTo>
                    <a:pt x="351125" y="3217595"/>
                  </a:lnTo>
                  <a:lnTo>
                    <a:pt x="306341" y="3209772"/>
                  </a:lnTo>
                  <a:lnTo>
                    <a:pt x="263426" y="3197097"/>
                  </a:lnTo>
                  <a:lnTo>
                    <a:pt x="222678" y="3179869"/>
                  </a:lnTo>
                  <a:lnTo>
                    <a:pt x="184395" y="3158386"/>
                  </a:lnTo>
                  <a:lnTo>
                    <a:pt x="148876" y="3132947"/>
                  </a:lnTo>
                  <a:lnTo>
                    <a:pt x="116419" y="3103850"/>
                  </a:lnTo>
                  <a:lnTo>
                    <a:pt x="87322" y="3071393"/>
                  </a:lnTo>
                  <a:lnTo>
                    <a:pt x="61882" y="3035874"/>
                  </a:lnTo>
                  <a:lnTo>
                    <a:pt x="40400" y="2997592"/>
                  </a:lnTo>
                  <a:lnTo>
                    <a:pt x="23172" y="2956844"/>
                  </a:lnTo>
                  <a:lnTo>
                    <a:pt x="10497" y="2913929"/>
                  </a:lnTo>
                  <a:lnTo>
                    <a:pt x="2674" y="2869146"/>
                  </a:lnTo>
                  <a:lnTo>
                    <a:pt x="0" y="2822792"/>
                  </a:lnTo>
                  <a:lnTo>
                    <a:pt x="0" y="397480"/>
                  </a:lnTo>
                  <a:close/>
                </a:path>
              </a:pathLst>
            </a:custGeom>
            <a:ln w="253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8"/>
            <p:cNvSpPr txBox="1"/>
            <p:nvPr/>
          </p:nvSpPr>
          <p:spPr>
            <a:xfrm>
              <a:off x="3554628" y="3273282"/>
              <a:ext cx="645795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b="1" spc="-10" dirty="0">
                  <a:latin typeface="Calibri"/>
                  <a:cs typeface="Calibri"/>
                </a:rPr>
                <a:t>STEP</a:t>
              </a:r>
              <a:r>
                <a:rPr sz="1800" b="1" spc="-85" dirty="0">
                  <a:latin typeface="Calibri"/>
                  <a:cs typeface="Calibri"/>
                </a:rPr>
                <a:t> </a:t>
              </a:r>
              <a:r>
                <a:rPr sz="1800" b="1" dirty="0">
                  <a:latin typeface="Calibri"/>
                  <a:cs typeface="Calibri"/>
                </a:rPr>
                <a:t>3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19" name="object 18"/>
            <p:cNvSpPr/>
            <p:nvPr/>
          </p:nvSpPr>
          <p:spPr>
            <a:xfrm>
              <a:off x="3182048" y="3573016"/>
              <a:ext cx="1422196" cy="16494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7"/>
            <p:cNvSpPr txBox="1"/>
            <p:nvPr/>
          </p:nvSpPr>
          <p:spPr>
            <a:xfrm>
              <a:off x="2882534" y="5157192"/>
              <a:ext cx="1797050" cy="114877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indent="70485" algn="ctr">
                <a:lnSpc>
                  <a:spcPct val="108200"/>
                </a:lnSpc>
              </a:pPr>
              <a:r>
                <a:rPr sz="1400" spc="-10" dirty="0">
                  <a:latin typeface="Calibri"/>
                  <a:cs typeface="Calibri"/>
                </a:rPr>
                <a:t>Create </a:t>
              </a:r>
              <a:r>
                <a:rPr sz="1400" spc="-15" dirty="0">
                  <a:latin typeface="Calibri"/>
                  <a:cs typeface="Calibri"/>
                </a:rPr>
                <a:t>draft record  </a:t>
              </a:r>
              <a:r>
                <a:rPr sz="1400" spc="-5" dirty="0">
                  <a:latin typeface="Calibri"/>
                  <a:cs typeface="Calibri"/>
                </a:rPr>
                <a:t>Upload file </a:t>
              </a:r>
              <a:r>
                <a:rPr sz="1400" spc="-10" dirty="0">
                  <a:latin typeface="Calibri"/>
                  <a:cs typeface="Calibri"/>
                </a:rPr>
                <a:t>from</a:t>
              </a:r>
              <a:r>
                <a:rPr sz="1400" spc="-50" dirty="0">
                  <a:latin typeface="Calibri"/>
                  <a:cs typeface="Calibri"/>
                </a:rPr>
                <a:t> </a:t>
              </a:r>
              <a:r>
                <a:rPr sz="1400" spc="-5" dirty="0">
                  <a:latin typeface="Calibri"/>
                  <a:cs typeface="Calibri"/>
                </a:rPr>
                <a:t>B2DROP  </a:t>
              </a:r>
              <a:endParaRPr lang="fr-FR" sz="1400" spc="-5" dirty="0" smtClean="0">
                <a:latin typeface="Calibri"/>
                <a:cs typeface="Calibri"/>
              </a:endParaRPr>
            </a:p>
            <a:p>
              <a:pPr marL="12700" marR="5080" indent="70485" algn="ctr">
                <a:lnSpc>
                  <a:spcPct val="108200"/>
                </a:lnSpc>
              </a:pPr>
              <a:r>
                <a:rPr sz="1400" spc="-5" dirty="0" smtClean="0">
                  <a:latin typeface="Calibri"/>
                  <a:cs typeface="Calibri"/>
                </a:rPr>
                <a:t>Publish</a:t>
              </a:r>
              <a:r>
                <a:rPr sz="1400" spc="-90" dirty="0" smtClean="0">
                  <a:latin typeface="Calibri"/>
                  <a:cs typeface="Calibri"/>
                </a:rPr>
                <a:t> </a:t>
              </a:r>
              <a:r>
                <a:rPr sz="1400" spc="-15" dirty="0">
                  <a:latin typeface="Calibri"/>
                  <a:cs typeface="Calibri"/>
                </a:rPr>
                <a:t>record</a:t>
              </a:r>
              <a:endParaRPr sz="1400" dirty="0">
                <a:latin typeface="Calibri"/>
                <a:cs typeface="Calibri"/>
              </a:endParaRPr>
            </a:p>
            <a:p>
              <a:pPr marL="67945" algn="ctr">
                <a:lnSpc>
                  <a:spcPts val="1660"/>
                </a:lnSpc>
              </a:pPr>
              <a:r>
                <a:rPr sz="1400" spc="-10" dirty="0">
                  <a:latin typeface="Calibri"/>
                  <a:cs typeface="Calibri"/>
                </a:rPr>
                <a:t>Visualize</a:t>
              </a:r>
              <a:r>
                <a:rPr sz="1400" spc="-35" dirty="0">
                  <a:latin typeface="Calibri"/>
                  <a:cs typeface="Calibri"/>
                </a:rPr>
                <a:t> </a:t>
              </a:r>
              <a:r>
                <a:rPr sz="1400" spc="-10" dirty="0">
                  <a:latin typeface="Calibri"/>
                  <a:cs typeface="Calibri"/>
                </a:rPr>
                <a:t>Annotation</a:t>
              </a:r>
              <a:endParaRPr sz="1400" dirty="0">
                <a:latin typeface="Calibri"/>
                <a:cs typeface="Calibri"/>
              </a:endParaRPr>
            </a:p>
          </p:txBody>
        </p:sp>
      </p:grpSp>
      <p:sp>
        <p:nvSpPr>
          <p:cNvPr id="21" name="object 28"/>
          <p:cNvSpPr txBox="1"/>
          <p:nvPr/>
        </p:nvSpPr>
        <p:spPr>
          <a:xfrm>
            <a:off x="7601788" y="5261469"/>
            <a:ext cx="1377315" cy="7227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3340">
              <a:lnSpc>
                <a:spcPct val="113599"/>
              </a:lnSpc>
            </a:pPr>
            <a:r>
              <a:rPr sz="1400" spc="-10" dirty="0">
                <a:latin typeface="Calibri"/>
                <a:cs typeface="Calibri"/>
              </a:rPr>
              <a:t>Register/Login  Annotate </a:t>
            </a:r>
            <a:r>
              <a:rPr sz="1400" spc="-15" dirty="0">
                <a:latin typeface="Calibri"/>
                <a:cs typeface="Calibri"/>
              </a:rPr>
              <a:t>record  </a:t>
            </a:r>
            <a:r>
              <a:rPr sz="1400" spc="-10" dirty="0">
                <a:latin typeface="Calibri"/>
                <a:cs typeface="Calibri"/>
              </a:rPr>
              <a:t>Retrieve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records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2" name="object 15"/>
          <p:cNvSpPr txBox="1"/>
          <p:nvPr/>
        </p:nvSpPr>
        <p:spPr>
          <a:xfrm>
            <a:off x="7967549" y="3273760"/>
            <a:ext cx="64579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STEP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lang="de-DE" b="1" dirty="0">
                <a:latin typeface="Calibri"/>
                <a:cs typeface="Calibri"/>
              </a:rPr>
              <a:t>5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3" name="object 28"/>
          <p:cNvSpPr txBox="1"/>
          <p:nvPr/>
        </p:nvSpPr>
        <p:spPr>
          <a:xfrm>
            <a:off x="5399175" y="5256471"/>
            <a:ext cx="1377315" cy="72276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 marR="5080" indent="53340" algn="ctr">
              <a:lnSpc>
                <a:spcPct val="113599"/>
              </a:lnSpc>
            </a:pPr>
            <a:r>
              <a:rPr lang="de-DE" sz="1400" spc="-10" dirty="0" smtClean="0">
                <a:latin typeface="Calibri"/>
                <a:cs typeface="Calibri"/>
              </a:rPr>
              <a:t>Search </a:t>
            </a:r>
            <a:r>
              <a:rPr lang="de-DE" sz="1400" spc="-10" dirty="0" err="1" smtClean="0">
                <a:latin typeface="Calibri"/>
                <a:cs typeface="Calibri"/>
              </a:rPr>
              <a:t>record</a:t>
            </a:r>
            <a:r>
              <a:rPr sz="1400" spc="-10" dirty="0" smtClean="0">
                <a:latin typeface="Calibri"/>
                <a:cs typeface="Calibri"/>
              </a:rPr>
              <a:t>  </a:t>
            </a:r>
            <a:r>
              <a:rPr lang="de-DE" sz="1400" spc="-10" dirty="0" smtClean="0">
                <a:latin typeface="Calibri"/>
                <a:cs typeface="Calibri"/>
              </a:rPr>
              <a:t>Access </a:t>
            </a:r>
            <a:r>
              <a:rPr lang="de-DE" sz="1400" spc="-10" dirty="0" err="1" smtClean="0">
                <a:latin typeface="Calibri"/>
                <a:cs typeface="Calibri"/>
              </a:rPr>
              <a:t>data</a:t>
            </a:r>
            <a:r>
              <a:rPr lang="de-DE" sz="1400" spc="-10" dirty="0" smtClean="0">
                <a:latin typeface="Calibri"/>
                <a:cs typeface="Calibri"/>
              </a:rPr>
              <a:t> </a:t>
            </a:r>
            <a:r>
              <a:rPr lang="de-DE" sz="1400" spc="-10" dirty="0" err="1" smtClean="0">
                <a:latin typeface="Calibri"/>
                <a:cs typeface="Calibri"/>
              </a:rPr>
              <a:t>and</a:t>
            </a:r>
            <a:r>
              <a:rPr lang="de-DE" sz="1400" spc="-10" dirty="0" smtClean="0">
                <a:latin typeface="Calibri"/>
                <a:cs typeface="Calibri"/>
              </a:rPr>
              <a:t> </a:t>
            </a:r>
            <a:r>
              <a:rPr lang="de-DE" sz="1400" spc="-10" dirty="0" err="1" smtClean="0">
                <a:latin typeface="Calibri"/>
                <a:cs typeface="Calibri"/>
              </a:rPr>
              <a:t>metadata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353" y="3617160"/>
            <a:ext cx="1368750" cy="1594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Flèche vers la droite 24"/>
          <p:cNvSpPr/>
          <p:nvPr/>
        </p:nvSpPr>
        <p:spPr>
          <a:xfrm>
            <a:off x="4626389" y="4428422"/>
            <a:ext cx="749875" cy="378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object 22"/>
          <p:cNvSpPr/>
          <p:nvPr/>
        </p:nvSpPr>
        <p:spPr>
          <a:xfrm>
            <a:off x="3509548" y="2501262"/>
            <a:ext cx="396875" cy="778510"/>
          </a:xfrm>
          <a:custGeom>
            <a:avLst/>
            <a:gdLst/>
            <a:ahLst/>
            <a:cxnLst/>
            <a:rect l="l" t="t" r="r" b="b"/>
            <a:pathLst>
              <a:path w="396875" h="778510">
                <a:moveTo>
                  <a:pt x="0" y="198220"/>
                </a:moveTo>
                <a:lnTo>
                  <a:pt x="198220" y="0"/>
                </a:lnTo>
                <a:lnTo>
                  <a:pt x="396441" y="198220"/>
                </a:lnTo>
                <a:lnTo>
                  <a:pt x="297331" y="198220"/>
                </a:lnTo>
                <a:lnTo>
                  <a:pt x="297331" y="579893"/>
                </a:lnTo>
                <a:lnTo>
                  <a:pt x="396441" y="579893"/>
                </a:lnTo>
                <a:lnTo>
                  <a:pt x="198220" y="778112"/>
                </a:lnTo>
                <a:lnTo>
                  <a:pt x="0" y="579893"/>
                </a:lnTo>
                <a:lnTo>
                  <a:pt x="99110" y="579893"/>
                </a:lnTo>
                <a:lnTo>
                  <a:pt x="99110" y="198220"/>
                </a:lnTo>
                <a:lnTo>
                  <a:pt x="0" y="198220"/>
                </a:lnTo>
                <a:close/>
              </a:path>
            </a:pathLst>
          </a:custGeom>
          <a:solidFill>
            <a:schemeClr val="accent1"/>
          </a:solidFill>
          <a:ln w="25387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0"/>
          <p:cNvSpPr/>
          <p:nvPr/>
        </p:nvSpPr>
        <p:spPr>
          <a:xfrm>
            <a:off x="2178685" y="4389739"/>
            <a:ext cx="772473" cy="399415"/>
          </a:xfrm>
          <a:custGeom>
            <a:avLst/>
            <a:gdLst/>
            <a:ahLst/>
            <a:cxnLst/>
            <a:rect l="l" t="t" r="r" b="b"/>
            <a:pathLst>
              <a:path w="1097279" h="399414">
                <a:moveTo>
                  <a:pt x="0" y="199614"/>
                </a:moveTo>
                <a:lnTo>
                  <a:pt x="199614" y="0"/>
                </a:lnTo>
                <a:lnTo>
                  <a:pt x="199614" y="99806"/>
                </a:lnTo>
                <a:lnTo>
                  <a:pt x="897363" y="99806"/>
                </a:lnTo>
                <a:lnTo>
                  <a:pt x="897363" y="0"/>
                </a:lnTo>
                <a:lnTo>
                  <a:pt x="1096970" y="199614"/>
                </a:lnTo>
                <a:lnTo>
                  <a:pt x="897363" y="399226"/>
                </a:lnTo>
                <a:lnTo>
                  <a:pt x="897363" y="299420"/>
                </a:lnTo>
                <a:lnTo>
                  <a:pt x="199614" y="299420"/>
                </a:lnTo>
                <a:lnTo>
                  <a:pt x="199614" y="399226"/>
                </a:lnTo>
                <a:lnTo>
                  <a:pt x="0" y="199614"/>
                </a:lnTo>
                <a:close/>
              </a:path>
            </a:pathLst>
          </a:custGeom>
          <a:solidFill>
            <a:schemeClr val="accent1"/>
          </a:solidFill>
          <a:ln w="25387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760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3 - B2NOTE</a:t>
            </a:r>
          </a:p>
          <a:p>
            <a:r>
              <a:rPr lang="fr-FR" dirty="0" err="1" smtClean="0"/>
              <a:t>Annotate</a:t>
            </a:r>
            <a:r>
              <a:rPr lang="fr-FR" dirty="0" smtClean="0"/>
              <a:t> a record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34" y="1052736"/>
            <a:ext cx="675920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4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3 - B2NOTE</a:t>
            </a:r>
          </a:p>
          <a:p>
            <a:r>
              <a:rPr lang="fr-FR" dirty="0" err="1" smtClean="0"/>
              <a:t>Annotate</a:t>
            </a:r>
            <a:r>
              <a:rPr lang="fr-FR" dirty="0" smtClean="0"/>
              <a:t> a record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052736"/>
            <a:ext cx="6729305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9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3 - B2NOTE</a:t>
            </a:r>
          </a:p>
          <a:p>
            <a:r>
              <a:rPr lang="fr-FR" dirty="0" err="1" smtClean="0"/>
              <a:t>Annotate</a:t>
            </a:r>
            <a:r>
              <a:rPr lang="fr-FR" dirty="0" smtClean="0"/>
              <a:t> a record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124744"/>
            <a:ext cx="6480720" cy="540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7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3 - B2NOTE</a:t>
            </a:r>
          </a:p>
          <a:p>
            <a:r>
              <a:rPr lang="fr-FR" dirty="0" err="1" smtClean="0"/>
              <a:t>Retrieve</a:t>
            </a:r>
            <a:r>
              <a:rPr lang="fr-FR" dirty="0" smtClean="0"/>
              <a:t> a record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124744"/>
            <a:ext cx="6617111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3 - B2NOTE</a:t>
            </a:r>
          </a:p>
          <a:p>
            <a:r>
              <a:rPr lang="fr-FR" dirty="0" err="1" smtClean="0"/>
              <a:t>Retrieve</a:t>
            </a:r>
            <a:r>
              <a:rPr lang="fr-FR" dirty="0" smtClean="0"/>
              <a:t> a record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124744"/>
            <a:ext cx="6758130" cy="555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8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3 - B2NOTE</a:t>
            </a:r>
          </a:p>
          <a:p>
            <a:r>
              <a:rPr lang="fr-FR" dirty="0" err="1" smtClean="0"/>
              <a:t>Retrieve</a:t>
            </a:r>
            <a:r>
              <a:rPr lang="fr-FR" dirty="0" smtClean="0"/>
              <a:t> a record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09" y="1124744"/>
            <a:ext cx="6550637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0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3 - B2NOTE</a:t>
            </a:r>
          </a:p>
          <a:p>
            <a:r>
              <a:rPr lang="fr-FR" dirty="0" err="1" smtClean="0"/>
              <a:t>Retrieve</a:t>
            </a:r>
            <a:r>
              <a:rPr lang="fr-FR" dirty="0" smtClean="0"/>
              <a:t> a record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09" y="1196752"/>
            <a:ext cx="6394981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8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3 - B2NOTE</a:t>
            </a:r>
          </a:p>
          <a:p>
            <a:r>
              <a:rPr lang="fr-FR" dirty="0" err="1" smtClean="0"/>
              <a:t>Retrieve</a:t>
            </a:r>
            <a:r>
              <a:rPr lang="fr-FR" dirty="0" smtClean="0"/>
              <a:t> a record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24744"/>
            <a:ext cx="6527549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6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54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688632"/>
          </a:xfrm>
        </p:spPr>
        <p:txBody>
          <a:bodyPr/>
          <a:lstStyle/>
          <a:p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44716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2743200" y="3303435"/>
            <a:ext cx="1752600" cy="3077893"/>
          </a:xfrm>
          <a:custGeom>
            <a:avLst/>
            <a:gdLst/>
            <a:ahLst/>
            <a:cxnLst/>
            <a:rect l="l" t="t" r="r" b="b"/>
            <a:pathLst>
              <a:path w="2385060" h="3220720">
                <a:moveTo>
                  <a:pt x="0" y="397480"/>
                </a:moveTo>
                <a:lnTo>
                  <a:pt x="2674" y="351125"/>
                </a:lnTo>
                <a:lnTo>
                  <a:pt x="10497" y="306341"/>
                </a:lnTo>
                <a:lnTo>
                  <a:pt x="23172" y="263426"/>
                </a:lnTo>
                <a:lnTo>
                  <a:pt x="40400" y="222678"/>
                </a:lnTo>
                <a:lnTo>
                  <a:pt x="61882" y="184395"/>
                </a:lnTo>
                <a:lnTo>
                  <a:pt x="87322" y="148876"/>
                </a:lnTo>
                <a:lnTo>
                  <a:pt x="116419" y="116419"/>
                </a:lnTo>
                <a:lnTo>
                  <a:pt x="148876" y="87322"/>
                </a:lnTo>
                <a:lnTo>
                  <a:pt x="184395" y="61882"/>
                </a:lnTo>
                <a:lnTo>
                  <a:pt x="222678" y="40400"/>
                </a:lnTo>
                <a:lnTo>
                  <a:pt x="263426" y="23172"/>
                </a:lnTo>
                <a:lnTo>
                  <a:pt x="306341" y="10497"/>
                </a:lnTo>
                <a:lnTo>
                  <a:pt x="351125" y="2674"/>
                </a:lnTo>
                <a:lnTo>
                  <a:pt x="397480" y="0"/>
                </a:lnTo>
                <a:lnTo>
                  <a:pt x="1987365" y="0"/>
                </a:lnTo>
                <a:lnTo>
                  <a:pt x="2033719" y="2674"/>
                </a:lnTo>
                <a:lnTo>
                  <a:pt x="2078503" y="10497"/>
                </a:lnTo>
                <a:lnTo>
                  <a:pt x="2121417" y="23172"/>
                </a:lnTo>
                <a:lnTo>
                  <a:pt x="2162165" y="40400"/>
                </a:lnTo>
                <a:lnTo>
                  <a:pt x="2200447" y="61882"/>
                </a:lnTo>
                <a:lnTo>
                  <a:pt x="2235966" y="87322"/>
                </a:lnTo>
                <a:lnTo>
                  <a:pt x="2268423" y="116419"/>
                </a:lnTo>
                <a:lnTo>
                  <a:pt x="2297521" y="148876"/>
                </a:lnTo>
                <a:lnTo>
                  <a:pt x="2322960" y="184395"/>
                </a:lnTo>
                <a:lnTo>
                  <a:pt x="2344442" y="222678"/>
                </a:lnTo>
                <a:lnTo>
                  <a:pt x="2361670" y="263426"/>
                </a:lnTo>
                <a:lnTo>
                  <a:pt x="2374345" y="306341"/>
                </a:lnTo>
                <a:lnTo>
                  <a:pt x="2382169" y="351125"/>
                </a:lnTo>
                <a:lnTo>
                  <a:pt x="2384843" y="397480"/>
                </a:lnTo>
                <a:lnTo>
                  <a:pt x="2384843" y="2822792"/>
                </a:lnTo>
                <a:lnTo>
                  <a:pt x="2382169" y="2869146"/>
                </a:lnTo>
                <a:lnTo>
                  <a:pt x="2374345" y="2913929"/>
                </a:lnTo>
                <a:lnTo>
                  <a:pt x="2361670" y="2956844"/>
                </a:lnTo>
                <a:lnTo>
                  <a:pt x="2344442" y="2997592"/>
                </a:lnTo>
                <a:lnTo>
                  <a:pt x="2322960" y="3035874"/>
                </a:lnTo>
                <a:lnTo>
                  <a:pt x="2297521" y="3071393"/>
                </a:lnTo>
                <a:lnTo>
                  <a:pt x="2268423" y="3103850"/>
                </a:lnTo>
                <a:lnTo>
                  <a:pt x="2235966" y="3132947"/>
                </a:lnTo>
                <a:lnTo>
                  <a:pt x="2200447" y="3158386"/>
                </a:lnTo>
                <a:lnTo>
                  <a:pt x="2162165" y="3179869"/>
                </a:lnTo>
                <a:lnTo>
                  <a:pt x="2121417" y="3197097"/>
                </a:lnTo>
                <a:lnTo>
                  <a:pt x="2078503" y="3209772"/>
                </a:lnTo>
                <a:lnTo>
                  <a:pt x="2033719" y="3217595"/>
                </a:lnTo>
                <a:lnTo>
                  <a:pt x="1987365" y="3220269"/>
                </a:lnTo>
                <a:lnTo>
                  <a:pt x="397480" y="3220269"/>
                </a:lnTo>
                <a:lnTo>
                  <a:pt x="351125" y="3217595"/>
                </a:lnTo>
                <a:lnTo>
                  <a:pt x="306341" y="3209772"/>
                </a:lnTo>
                <a:lnTo>
                  <a:pt x="263426" y="3197097"/>
                </a:lnTo>
                <a:lnTo>
                  <a:pt x="222678" y="3179869"/>
                </a:lnTo>
                <a:lnTo>
                  <a:pt x="184395" y="3158386"/>
                </a:lnTo>
                <a:lnTo>
                  <a:pt x="148876" y="3132947"/>
                </a:lnTo>
                <a:lnTo>
                  <a:pt x="116419" y="3103850"/>
                </a:lnTo>
                <a:lnTo>
                  <a:pt x="87322" y="3071393"/>
                </a:lnTo>
                <a:lnTo>
                  <a:pt x="61882" y="3035874"/>
                </a:lnTo>
                <a:lnTo>
                  <a:pt x="40400" y="2997592"/>
                </a:lnTo>
                <a:lnTo>
                  <a:pt x="23172" y="2956844"/>
                </a:lnTo>
                <a:lnTo>
                  <a:pt x="10497" y="2913929"/>
                </a:lnTo>
                <a:lnTo>
                  <a:pt x="2674" y="2869146"/>
                </a:lnTo>
                <a:lnTo>
                  <a:pt x="0" y="2822792"/>
                </a:lnTo>
                <a:lnTo>
                  <a:pt x="0" y="397480"/>
                </a:lnTo>
                <a:close/>
              </a:path>
            </a:pathLst>
          </a:custGeom>
          <a:ln w="2538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7"/>
          <p:cNvSpPr/>
          <p:nvPr/>
        </p:nvSpPr>
        <p:spPr>
          <a:xfrm>
            <a:off x="7162800" y="3318853"/>
            <a:ext cx="1670700" cy="3062476"/>
          </a:xfrm>
          <a:custGeom>
            <a:avLst/>
            <a:gdLst/>
            <a:ahLst/>
            <a:cxnLst/>
            <a:rect l="l" t="t" r="r" b="b"/>
            <a:pathLst>
              <a:path w="2279650" h="3204845">
                <a:moveTo>
                  <a:pt x="0" y="379946"/>
                </a:moveTo>
                <a:lnTo>
                  <a:pt x="2960" y="332286"/>
                </a:lnTo>
                <a:lnTo>
                  <a:pt x="11603" y="286393"/>
                </a:lnTo>
                <a:lnTo>
                  <a:pt x="25574" y="242623"/>
                </a:lnTo>
                <a:lnTo>
                  <a:pt x="44516" y="201331"/>
                </a:lnTo>
                <a:lnTo>
                  <a:pt x="68073" y="162874"/>
                </a:lnTo>
                <a:lnTo>
                  <a:pt x="95889" y="127608"/>
                </a:lnTo>
                <a:lnTo>
                  <a:pt x="127608" y="95889"/>
                </a:lnTo>
                <a:lnTo>
                  <a:pt x="162874" y="68073"/>
                </a:lnTo>
                <a:lnTo>
                  <a:pt x="201331" y="44516"/>
                </a:lnTo>
                <a:lnTo>
                  <a:pt x="242623" y="25574"/>
                </a:lnTo>
                <a:lnTo>
                  <a:pt x="286393" y="11603"/>
                </a:lnTo>
                <a:lnTo>
                  <a:pt x="332286" y="2960"/>
                </a:lnTo>
                <a:lnTo>
                  <a:pt x="379946" y="0"/>
                </a:lnTo>
                <a:lnTo>
                  <a:pt x="1899690" y="0"/>
                </a:lnTo>
                <a:lnTo>
                  <a:pt x="1947349" y="2960"/>
                </a:lnTo>
                <a:lnTo>
                  <a:pt x="1993241" y="11603"/>
                </a:lnTo>
                <a:lnTo>
                  <a:pt x="2037011" y="25574"/>
                </a:lnTo>
                <a:lnTo>
                  <a:pt x="2078302" y="44516"/>
                </a:lnTo>
                <a:lnTo>
                  <a:pt x="2116759" y="68073"/>
                </a:lnTo>
                <a:lnTo>
                  <a:pt x="2152025" y="95889"/>
                </a:lnTo>
                <a:lnTo>
                  <a:pt x="2183745" y="127608"/>
                </a:lnTo>
                <a:lnTo>
                  <a:pt x="2211561" y="162874"/>
                </a:lnTo>
                <a:lnTo>
                  <a:pt x="2235119" y="201331"/>
                </a:lnTo>
                <a:lnTo>
                  <a:pt x="2254061" y="242623"/>
                </a:lnTo>
                <a:lnTo>
                  <a:pt x="2268032" y="286393"/>
                </a:lnTo>
                <a:lnTo>
                  <a:pt x="2276676" y="332286"/>
                </a:lnTo>
                <a:lnTo>
                  <a:pt x="2279636" y="379946"/>
                </a:lnTo>
                <a:lnTo>
                  <a:pt x="2279636" y="2824908"/>
                </a:lnTo>
                <a:lnTo>
                  <a:pt x="2276676" y="2872569"/>
                </a:lnTo>
                <a:lnTo>
                  <a:pt x="2268032" y="2918462"/>
                </a:lnTo>
                <a:lnTo>
                  <a:pt x="2254061" y="2962233"/>
                </a:lnTo>
                <a:lnTo>
                  <a:pt x="2235119" y="3003525"/>
                </a:lnTo>
                <a:lnTo>
                  <a:pt x="2211561" y="3041982"/>
                </a:lnTo>
                <a:lnTo>
                  <a:pt x="2183745" y="3077247"/>
                </a:lnTo>
                <a:lnTo>
                  <a:pt x="2152025" y="3108966"/>
                </a:lnTo>
                <a:lnTo>
                  <a:pt x="2116759" y="3136782"/>
                </a:lnTo>
                <a:lnTo>
                  <a:pt x="2078302" y="3160339"/>
                </a:lnTo>
                <a:lnTo>
                  <a:pt x="2037011" y="3179280"/>
                </a:lnTo>
                <a:lnTo>
                  <a:pt x="1993241" y="3193251"/>
                </a:lnTo>
                <a:lnTo>
                  <a:pt x="1947349" y="3201894"/>
                </a:lnTo>
                <a:lnTo>
                  <a:pt x="1899690" y="3204854"/>
                </a:lnTo>
                <a:lnTo>
                  <a:pt x="379946" y="3204854"/>
                </a:lnTo>
                <a:lnTo>
                  <a:pt x="332286" y="3201894"/>
                </a:lnTo>
                <a:lnTo>
                  <a:pt x="286393" y="3193251"/>
                </a:lnTo>
                <a:lnTo>
                  <a:pt x="242623" y="3179280"/>
                </a:lnTo>
                <a:lnTo>
                  <a:pt x="201331" y="3160339"/>
                </a:lnTo>
                <a:lnTo>
                  <a:pt x="162874" y="3136782"/>
                </a:lnTo>
                <a:lnTo>
                  <a:pt x="127608" y="3108966"/>
                </a:lnTo>
                <a:lnTo>
                  <a:pt x="95889" y="3077247"/>
                </a:lnTo>
                <a:lnTo>
                  <a:pt x="68073" y="3041982"/>
                </a:lnTo>
                <a:lnTo>
                  <a:pt x="44516" y="3003525"/>
                </a:lnTo>
                <a:lnTo>
                  <a:pt x="25574" y="2962233"/>
                </a:lnTo>
                <a:lnTo>
                  <a:pt x="11603" y="2918462"/>
                </a:lnTo>
                <a:lnTo>
                  <a:pt x="2960" y="2872569"/>
                </a:lnTo>
                <a:lnTo>
                  <a:pt x="0" y="2824908"/>
                </a:lnTo>
                <a:lnTo>
                  <a:pt x="0" y="379946"/>
                </a:lnTo>
                <a:close/>
              </a:path>
            </a:pathLst>
          </a:custGeom>
          <a:ln w="2538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Pfeil nach links und rechts 35"/>
          <p:cNvSpPr/>
          <p:nvPr/>
        </p:nvSpPr>
        <p:spPr>
          <a:xfrm>
            <a:off x="4419600" y="4699012"/>
            <a:ext cx="2847775" cy="48258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2367508" y="328180"/>
            <a:ext cx="4408982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marL="1160780"/>
            <a:r>
              <a:rPr lang="fr-FR" spc="-5" smtClean="0"/>
              <a:t>Today’s</a:t>
            </a:r>
            <a:r>
              <a:rPr lang="fr-FR" spc="-50" smtClean="0"/>
              <a:t> </a:t>
            </a:r>
            <a:r>
              <a:rPr lang="fr-FR" spc="-5" smtClean="0"/>
              <a:t>workflow</a:t>
            </a:r>
            <a:endParaRPr lang="fr-FR" spc="-5" dirty="0"/>
          </a:p>
        </p:txBody>
      </p:sp>
      <p:sp>
        <p:nvSpPr>
          <p:cNvPr id="6" name="object 5"/>
          <p:cNvSpPr txBox="1"/>
          <p:nvPr/>
        </p:nvSpPr>
        <p:spPr>
          <a:xfrm>
            <a:off x="4284789" y="1073340"/>
            <a:ext cx="78486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STEP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2A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8"/>
          <p:cNvSpPr txBox="1"/>
          <p:nvPr/>
        </p:nvSpPr>
        <p:spPr>
          <a:xfrm>
            <a:off x="3276600" y="3465372"/>
            <a:ext cx="77406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STEP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2B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8" name="object 9"/>
          <p:cNvSpPr/>
          <p:nvPr/>
        </p:nvSpPr>
        <p:spPr>
          <a:xfrm>
            <a:off x="616118" y="1076871"/>
            <a:ext cx="8074025" cy="1736089"/>
          </a:xfrm>
          <a:custGeom>
            <a:avLst/>
            <a:gdLst/>
            <a:ahLst/>
            <a:cxnLst/>
            <a:rect l="l" t="t" r="r" b="b"/>
            <a:pathLst>
              <a:path w="8074025" h="1736089">
                <a:moveTo>
                  <a:pt x="0" y="289353"/>
                </a:moveTo>
                <a:lnTo>
                  <a:pt x="3787" y="242418"/>
                </a:lnTo>
                <a:lnTo>
                  <a:pt x="14751" y="197895"/>
                </a:lnTo>
                <a:lnTo>
                  <a:pt x="32297" y="156378"/>
                </a:lnTo>
                <a:lnTo>
                  <a:pt x="55828" y="118465"/>
                </a:lnTo>
                <a:lnTo>
                  <a:pt x="84749" y="84749"/>
                </a:lnTo>
                <a:lnTo>
                  <a:pt x="118464" y="55828"/>
                </a:lnTo>
                <a:lnTo>
                  <a:pt x="156378" y="32297"/>
                </a:lnTo>
                <a:lnTo>
                  <a:pt x="197894" y="14751"/>
                </a:lnTo>
                <a:lnTo>
                  <a:pt x="242418" y="3787"/>
                </a:lnTo>
                <a:lnTo>
                  <a:pt x="289352" y="0"/>
                </a:lnTo>
                <a:lnTo>
                  <a:pt x="7784118" y="0"/>
                </a:lnTo>
                <a:lnTo>
                  <a:pt x="7831051" y="3787"/>
                </a:lnTo>
                <a:lnTo>
                  <a:pt x="7875573" y="14751"/>
                </a:lnTo>
                <a:lnTo>
                  <a:pt x="7917089" y="32297"/>
                </a:lnTo>
                <a:lnTo>
                  <a:pt x="7955003" y="55828"/>
                </a:lnTo>
                <a:lnTo>
                  <a:pt x="7988718" y="84749"/>
                </a:lnTo>
                <a:lnTo>
                  <a:pt x="8017640" y="118465"/>
                </a:lnTo>
                <a:lnTo>
                  <a:pt x="8041172" y="156378"/>
                </a:lnTo>
                <a:lnTo>
                  <a:pt x="8058718" y="197895"/>
                </a:lnTo>
                <a:lnTo>
                  <a:pt x="8069683" y="242418"/>
                </a:lnTo>
                <a:lnTo>
                  <a:pt x="8073470" y="289353"/>
                </a:lnTo>
                <a:lnTo>
                  <a:pt x="8073470" y="1446732"/>
                </a:lnTo>
                <a:lnTo>
                  <a:pt x="8069683" y="1493668"/>
                </a:lnTo>
                <a:lnTo>
                  <a:pt x="8058718" y="1538191"/>
                </a:lnTo>
                <a:lnTo>
                  <a:pt x="8041172" y="1579708"/>
                </a:lnTo>
                <a:lnTo>
                  <a:pt x="8017640" y="1617622"/>
                </a:lnTo>
                <a:lnTo>
                  <a:pt x="7988718" y="1651337"/>
                </a:lnTo>
                <a:lnTo>
                  <a:pt x="7955003" y="1680258"/>
                </a:lnTo>
                <a:lnTo>
                  <a:pt x="7917089" y="1703788"/>
                </a:lnTo>
                <a:lnTo>
                  <a:pt x="7875573" y="1721334"/>
                </a:lnTo>
                <a:lnTo>
                  <a:pt x="7831051" y="1732298"/>
                </a:lnTo>
                <a:lnTo>
                  <a:pt x="7784118" y="1736085"/>
                </a:lnTo>
                <a:lnTo>
                  <a:pt x="289352" y="1736085"/>
                </a:lnTo>
                <a:lnTo>
                  <a:pt x="242418" y="1732298"/>
                </a:lnTo>
                <a:lnTo>
                  <a:pt x="197894" y="1721334"/>
                </a:lnTo>
                <a:lnTo>
                  <a:pt x="156378" y="1703788"/>
                </a:lnTo>
                <a:lnTo>
                  <a:pt x="118464" y="1680258"/>
                </a:lnTo>
                <a:lnTo>
                  <a:pt x="84749" y="1651337"/>
                </a:lnTo>
                <a:lnTo>
                  <a:pt x="55828" y="1617622"/>
                </a:lnTo>
                <a:lnTo>
                  <a:pt x="32297" y="1579708"/>
                </a:lnTo>
                <a:lnTo>
                  <a:pt x="14751" y="1538191"/>
                </a:lnTo>
                <a:lnTo>
                  <a:pt x="3787" y="1493668"/>
                </a:lnTo>
                <a:lnTo>
                  <a:pt x="0" y="1446732"/>
                </a:lnTo>
                <a:lnTo>
                  <a:pt x="0" y="289353"/>
                </a:lnTo>
                <a:close/>
              </a:path>
            </a:pathLst>
          </a:custGeom>
          <a:ln w="2538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/>
          <p:cNvSpPr/>
          <p:nvPr/>
        </p:nvSpPr>
        <p:spPr>
          <a:xfrm>
            <a:off x="1387665" y="1400733"/>
            <a:ext cx="6722732" cy="925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/>
          <p:cNvSpPr txBox="1"/>
          <p:nvPr/>
        </p:nvSpPr>
        <p:spPr>
          <a:xfrm>
            <a:off x="3900576" y="2357564"/>
            <a:ext cx="139255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30" dirty="0">
                <a:latin typeface="Calibri"/>
                <a:cs typeface="Calibri"/>
              </a:rPr>
              <a:t>R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5" dirty="0">
                <a:latin typeface="Calibri"/>
                <a:cs typeface="Calibri"/>
              </a:rPr>
              <a:t>gi</a:t>
            </a:r>
            <a:r>
              <a:rPr sz="1800" b="1" spc="-30" dirty="0">
                <a:latin typeface="Calibri"/>
                <a:cs typeface="Calibri"/>
              </a:rPr>
              <a:t>s</a:t>
            </a:r>
            <a:r>
              <a:rPr sz="1800" b="1" spc="-20" dirty="0">
                <a:latin typeface="Calibri"/>
                <a:cs typeface="Calibri"/>
              </a:rPr>
              <a:t>t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5" dirty="0">
                <a:latin typeface="Calibri"/>
                <a:cs typeface="Calibri"/>
              </a:rPr>
              <a:t>r</a:t>
            </a:r>
            <a:r>
              <a:rPr sz="1800" b="1" dirty="0">
                <a:latin typeface="Calibri"/>
                <a:cs typeface="Calibri"/>
              </a:rPr>
              <a:t>/L</a:t>
            </a:r>
            <a:r>
              <a:rPr sz="1800" b="1" spc="-10" dirty="0">
                <a:latin typeface="Calibri"/>
                <a:cs typeface="Calibri"/>
              </a:rPr>
              <a:t>o</a:t>
            </a:r>
            <a:r>
              <a:rPr sz="1800" b="1" spc="-5" dirty="0">
                <a:latin typeface="Calibri"/>
                <a:cs typeface="Calibri"/>
              </a:rPr>
              <a:t>g</a:t>
            </a:r>
            <a:r>
              <a:rPr sz="1800" b="1" spc="-10" dirty="0">
                <a:latin typeface="Calibri"/>
                <a:cs typeface="Calibri"/>
              </a:rPr>
              <a:t>i</a:t>
            </a:r>
            <a:r>
              <a:rPr sz="1800" b="1" dirty="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6"/>
          <p:cNvSpPr/>
          <p:nvPr/>
        </p:nvSpPr>
        <p:spPr>
          <a:xfrm>
            <a:off x="3505200" y="2650489"/>
            <a:ext cx="396875" cy="778510"/>
          </a:xfrm>
          <a:custGeom>
            <a:avLst/>
            <a:gdLst/>
            <a:ahLst/>
            <a:cxnLst/>
            <a:rect l="l" t="t" r="r" b="b"/>
            <a:pathLst>
              <a:path w="396875" h="778510">
                <a:moveTo>
                  <a:pt x="396646" y="580186"/>
                </a:moveTo>
                <a:lnTo>
                  <a:pt x="0" y="580186"/>
                </a:lnTo>
                <a:lnTo>
                  <a:pt x="198323" y="778509"/>
                </a:lnTo>
                <a:lnTo>
                  <a:pt x="396646" y="580186"/>
                </a:lnTo>
                <a:close/>
              </a:path>
              <a:path w="396875" h="778510">
                <a:moveTo>
                  <a:pt x="297484" y="198323"/>
                </a:moveTo>
                <a:lnTo>
                  <a:pt x="99161" y="198323"/>
                </a:lnTo>
                <a:lnTo>
                  <a:pt x="99161" y="580186"/>
                </a:lnTo>
                <a:lnTo>
                  <a:pt x="297484" y="580186"/>
                </a:lnTo>
                <a:lnTo>
                  <a:pt x="297484" y="198323"/>
                </a:lnTo>
                <a:close/>
              </a:path>
              <a:path w="396875" h="778510">
                <a:moveTo>
                  <a:pt x="198323" y="0"/>
                </a:moveTo>
                <a:lnTo>
                  <a:pt x="0" y="198323"/>
                </a:lnTo>
                <a:lnTo>
                  <a:pt x="396646" y="198323"/>
                </a:lnTo>
                <a:lnTo>
                  <a:pt x="198323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7"/>
          <p:cNvSpPr/>
          <p:nvPr/>
        </p:nvSpPr>
        <p:spPr>
          <a:xfrm>
            <a:off x="3505200" y="2650489"/>
            <a:ext cx="396875" cy="778510"/>
          </a:xfrm>
          <a:custGeom>
            <a:avLst/>
            <a:gdLst/>
            <a:ahLst/>
            <a:cxnLst/>
            <a:rect l="l" t="t" r="r" b="b"/>
            <a:pathLst>
              <a:path w="396875" h="778510">
                <a:moveTo>
                  <a:pt x="0" y="198220"/>
                </a:moveTo>
                <a:lnTo>
                  <a:pt x="198220" y="0"/>
                </a:lnTo>
                <a:lnTo>
                  <a:pt x="396441" y="198220"/>
                </a:lnTo>
                <a:lnTo>
                  <a:pt x="297331" y="198220"/>
                </a:lnTo>
                <a:lnTo>
                  <a:pt x="297331" y="579893"/>
                </a:lnTo>
                <a:lnTo>
                  <a:pt x="396441" y="579893"/>
                </a:lnTo>
                <a:lnTo>
                  <a:pt x="198220" y="778112"/>
                </a:lnTo>
                <a:lnTo>
                  <a:pt x="0" y="579893"/>
                </a:lnTo>
                <a:lnTo>
                  <a:pt x="99110" y="579893"/>
                </a:lnTo>
                <a:lnTo>
                  <a:pt x="99110" y="198220"/>
                </a:lnTo>
                <a:lnTo>
                  <a:pt x="0" y="198220"/>
                </a:lnTo>
                <a:close/>
              </a:path>
            </a:pathLst>
          </a:custGeom>
          <a:ln w="25387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9"/>
          <p:cNvSpPr txBox="1"/>
          <p:nvPr/>
        </p:nvSpPr>
        <p:spPr>
          <a:xfrm>
            <a:off x="569870" y="5461541"/>
            <a:ext cx="1561465" cy="657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58419" algn="ctr">
              <a:lnSpc>
                <a:spcPct val="102800"/>
              </a:lnSpc>
            </a:pPr>
            <a:r>
              <a:rPr sz="1400" spc="-10" dirty="0">
                <a:latin typeface="Calibri"/>
                <a:cs typeface="Calibri"/>
              </a:rPr>
              <a:t>Register/Login  </a:t>
            </a:r>
            <a:r>
              <a:rPr sz="1400" spc="-5" dirty="0">
                <a:latin typeface="Calibri"/>
                <a:cs typeface="Calibri"/>
              </a:rPr>
              <a:t>Upload files  </a:t>
            </a:r>
            <a:endParaRPr lang="fr-FR" sz="1400" spc="-5" dirty="0" smtClean="0">
              <a:latin typeface="Calibri"/>
              <a:cs typeface="Calibri"/>
            </a:endParaRPr>
          </a:p>
          <a:p>
            <a:pPr marL="12700" marR="5080" indent="-58419" algn="ctr">
              <a:lnSpc>
                <a:spcPct val="102800"/>
              </a:lnSpc>
            </a:pPr>
            <a:r>
              <a:rPr sz="1400" spc="-5" dirty="0" smtClean="0">
                <a:latin typeface="Calibri"/>
                <a:cs typeface="Calibri"/>
              </a:rPr>
              <a:t>Access </a:t>
            </a:r>
            <a:r>
              <a:rPr sz="1400" spc="-10" dirty="0">
                <a:latin typeface="Calibri"/>
                <a:cs typeface="Calibri"/>
              </a:rPr>
              <a:t>shared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files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4" name="object 3"/>
          <p:cNvSpPr/>
          <p:nvPr/>
        </p:nvSpPr>
        <p:spPr>
          <a:xfrm>
            <a:off x="452034" y="3303435"/>
            <a:ext cx="1757766" cy="3077893"/>
          </a:xfrm>
          <a:custGeom>
            <a:avLst/>
            <a:gdLst/>
            <a:ahLst/>
            <a:cxnLst/>
            <a:rect l="l" t="t" r="r" b="b"/>
            <a:pathLst>
              <a:path w="2367280" h="3220720">
                <a:moveTo>
                  <a:pt x="0" y="394524"/>
                </a:moveTo>
                <a:lnTo>
                  <a:pt x="3073" y="345036"/>
                </a:lnTo>
                <a:lnTo>
                  <a:pt x="12049" y="297382"/>
                </a:lnTo>
                <a:lnTo>
                  <a:pt x="26556" y="251932"/>
                </a:lnTo>
                <a:lnTo>
                  <a:pt x="46224" y="209056"/>
                </a:lnTo>
                <a:lnTo>
                  <a:pt x="70685" y="169124"/>
                </a:lnTo>
                <a:lnTo>
                  <a:pt x="99569" y="132505"/>
                </a:lnTo>
                <a:lnTo>
                  <a:pt x="132505" y="99569"/>
                </a:lnTo>
                <a:lnTo>
                  <a:pt x="169124" y="70685"/>
                </a:lnTo>
                <a:lnTo>
                  <a:pt x="209057" y="46224"/>
                </a:lnTo>
                <a:lnTo>
                  <a:pt x="251933" y="26556"/>
                </a:lnTo>
                <a:lnTo>
                  <a:pt x="297383" y="12049"/>
                </a:lnTo>
                <a:lnTo>
                  <a:pt x="345037" y="3073"/>
                </a:lnTo>
                <a:lnTo>
                  <a:pt x="394525" y="0"/>
                </a:lnTo>
                <a:lnTo>
                  <a:pt x="1972583" y="0"/>
                </a:lnTo>
                <a:lnTo>
                  <a:pt x="2022071" y="3073"/>
                </a:lnTo>
                <a:lnTo>
                  <a:pt x="2069725" y="12049"/>
                </a:lnTo>
                <a:lnTo>
                  <a:pt x="2115175" y="26556"/>
                </a:lnTo>
                <a:lnTo>
                  <a:pt x="2158051" y="46224"/>
                </a:lnTo>
                <a:lnTo>
                  <a:pt x="2197984" y="70685"/>
                </a:lnTo>
                <a:lnTo>
                  <a:pt x="2234604" y="99569"/>
                </a:lnTo>
                <a:lnTo>
                  <a:pt x="2267541" y="132505"/>
                </a:lnTo>
                <a:lnTo>
                  <a:pt x="2296424" y="169124"/>
                </a:lnTo>
                <a:lnTo>
                  <a:pt x="2320886" y="209056"/>
                </a:lnTo>
                <a:lnTo>
                  <a:pt x="2340555" y="251932"/>
                </a:lnTo>
                <a:lnTo>
                  <a:pt x="2355062" y="297382"/>
                </a:lnTo>
                <a:lnTo>
                  <a:pt x="2364038" y="345036"/>
                </a:lnTo>
                <a:lnTo>
                  <a:pt x="2367112" y="394524"/>
                </a:lnTo>
                <a:lnTo>
                  <a:pt x="2367112" y="2825744"/>
                </a:lnTo>
                <a:lnTo>
                  <a:pt x="2364038" y="2875232"/>
                </a:lnTo>
                <a:lnTo>
                  <a:pt x="2355062" y="2922886"/>
                </a:lnTo>
                <a:lnTo>
                  <a:pt x="2340555" y="2968336"/>
                </a:lnTo>
                <a:lnTo>
                  <a:pt x="2320886" y="3011212"/>
                </a:lnTo>
                <a:lnTo>
                  <a:pt x="2296424" y="3051145"/>
                </a:lnTo>
                <a:lnTo>
                  <a:pt x="2267541" y="3087765"/>
                </a:lnTo>
                <a:lnTo>
                  <a:pt x="2234604" y="3120701"/>
                </a:lnTo>
                <a:lnTo>
                  <a:pt x="2197984" y="3149585"/>
                </a:lnTo>
                <a:lnTo>
                  <a:pt x="2158051" y="3174047"/>
                </a:lnTo>
                <a:lnTo>
                  <a:pt x="2115175" y="3193716"/>
                </a:lnTo>
                <a:lnTo>
                  <a:pt x="2069725" y="3208223"/>
                </a:lnTo>
                <a:lnTo>
                  <a:pt x="2022071" y="3217198"/>
                </a:lnTo>
                <a:lnTo>
                  <a:pt x="1972583" y="3220272"/>
                </a:lnTo>
                <a:lnTo>
                  <a:pt x="394525" y="3220272"/>
                </a:lnTo>
                <a:lnTo>
                  <a:pt x="345037" y="3217198"/>
                </a:lnTo>
                <a:lnTo>
                  <a:pt x="297383" y="3208223"/>
                </a:lnTo>
                <a:lnTo>
                  <a:pt x="251933" y="3193716"/>
                </a:lnTo>
                <a:lnTo>
                  <a:pt x="209057" y="3174047"/>
                </a:lnTo>
                <a:lnTo>
                  <a:pt x="169124" y="3149585"/>
                </a:lnTo>
                <a:lnTo>
                  <a:pt x="132505" y="3120701"/>
                </a:lnTo>
                <a:lnTo>
                  <a:pt x="99569" y="3087765"/>
                </a:lnTo>
                <a:lnTo>
                  <a:pt x="70685" y="3051145"/>
                </a:lnTo>
                <a:lnTo>
                  <a:pt x="46224" y="3011212"/>
                </a:lnTo>
                <a:lnTo>
                  <a:pt x="26556" y="2968336"/>
                </a:lnTo>
                <a:lnTo>
                  <a:pt x="12049" y="2922886"/>
                </a:lnTo>
                <a:lnTo>
                  <a:pt x="3073" y="2875232"/>
                </a:lnTo>
                <a:lnTo>
                  <a:pt x="0" y="2825744"/>
                </a:lnTo>
                <a:lnTo>
                  <a:pt x="0" y="394524"/>
                </a:lnTo>
                <a:close/>
              </a:path>
            </a:pathLst>
          </a:custGeom>
          <a:ln w="2538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6"/>
          <p:cNvSpPr txBox="1"/>
          <p:nvPr/>
        </p:nvSpPr>
        <p:spPr>
          <a:xfrm>
            <a:off x="1054985" y="3421748"/>
            <a:ext cx="64579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STEP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lang="de-DE" b="1" dirty="0">
                <a:latin typeface="Calibri"/>
                <a:cs typeface="Calibri"/>
              </a:rPr>
              <a:t>1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6" name="object 13"/>
          <p:cNvSpPr/>
          <p:nvPr/>
        </p:nvSpPr>
        <p:spPr>
          <a:xfrm>
            <a:off x="609600" y="3769423"/>
            <a:ext cx="1407257" cy="16321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/>
          <p:cNvSpPr/>
          <p:nvPr/>
        </p:nvSpPr>
        <p:spPr>
          <a:xfrm>
            <a:off x="2953448" y="3789032"/>
            <a:ext cx="1422196" cy="16494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7"/>
          <p:cNvSpPr txBox="1"/>
          <p:nvPr/>
        </p:nvSpPr>
        <p:spPr>
          <a:xfrm>
            <a:off x="2803278" y="5461541"/>
            <a:ext cx="1632444" cy="930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0485" algn="ctr">
              <a:lnSpc>
                <a:spcPct val="108200"/>
              </a:lnSpc>
            </a:pPr>
            <a:r>
              <a:rPr sz="1400" spc="-10" dirty="0">
                <a:latin typeface="Calibri"/>
                <a:cs typeface="Calibri"/>
              </a:rPr>
              <a:t>Create </a:t>
            </a:r>
            <a:r>
              <a:rPr sz="1400" spc="-15" dirty="0">
                <a:latin typeface="Calibri"/>
                <a:cs typeface="Calibri"/>
              </a:rPr>
              <a:t>draft record  </a:t>
            </a:r>
            <a:r>
              <a:rPr sz="1400" spc="-5" dirty="0">
                <a:latin typeface="Calibri"/>
                <a:cs typeface="Calibri"/>
              </a:rPr>
              <a:t>Upload file </a:t>
            </a:r>
            <a:r>
              <a:rPr sz="1400" spc="-10" dirty="0">
                <a:latin typeface="Calibri"/>
                <a:cs typeface="Calibri"/>
              </a:rPr>
              <a:t>from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B2DROP  </a:t>
            </a:r>
            <a:endParaRPr lang="fr-FR" sz="1400" spc="-5" dirty="0" smtClean="0">
              <a:latin typeface="Calibri"/>
              <a:cs typeface="Calibri"/>
            </a:endParaRPr>
          </a:p>
          <a:p>
            <a:pPr marL="12700" marR="5080" indent="70485" algn="ctr">
              <a:lnSpc>
                <a:spcPct val="108200"/>
              </a:lnSpc>
            </a:pPr>
            <a:r>
              <a:rPr sz="1400" spc="-5" dirty="0" smtClean="0">
                <a:latin typeface="Calibri"/>
                <a:cs typeface="Calibri"/>
              </a:rPr>
              <a:t>Publish</a:t>
            </a:r>
            <a:r>
              <a:rPr sz="1400" spc="-90" dirty="0" smtClean="0">
                <a:latin typeface="Calibri"/>
                <a:cs typeface="Calibri"/>
              </a:rPr>
              <a:t> </a:t>
            </a:r>
            <a:r>
              <a:rPr sz="1400" spc="-15" dirty="0" smtClean="0">
                <a:latin typeface="Calibri"/>
                <a:cs typeface="Calibri"/>
              </a:rPr>
              <a:t>record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9" name="object 15"/>
          <p:cNvSpPr txBox="1"/>
          <p:nvPr/>
        </p:nvSpPr>
        <p:spPr>
          <a:xfrm>
            <a:off x="7733249" y="3451644"/>
            <a:ext cx="64579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STEP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lang="de-DE" b="1" dirty="0">
                <a:latin typeface="Calibri"/>
                <a:cs typeface="Calibri"/>
              </a:rPr>
              <a:t>4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0" name="object 26"/>
          <p:cNvSpPr/>
          <p:nvPr/>
        </p:nvSpPr>
        <p:spPr>
          <a:xfrm>
            <a:off x="7267375" y="3769423"/>
            <a:ext cx="1566125" cy="166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8"/>
          <p:cNvSpPr txBox="1"/>
          <p:nvPr/>
        </p:nvSpPr>
        <p:spPr>
          <a:xfrm>
            <a:off x="7421739" y="5429000"/>
            <a:ext cx="1377315" cy="7227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3340">
              <a:lnSpc>
                <a:spcPct val="113599"/>
              </a:lnSpc>
            </a:pPr>
            <a:r>
              <a:rPr sz="1400" spc="-10" dirty="0">
                <a:latin typeface="Calibri"/>
                <a:cs typeface="Calibri"/>
              </a:rPr>
              <a:t>Register/Login  Annotate </a:t>
            </a:r>
            <a:r>
              <a:rPr sz="1400" spc="-15" dirty="0">
                <a:latin typeface="Calibri"/>
                <a:cs typeface="Calibri"/>
              </a:rPr>
              <a:t>record  </a:t>
            </a:r>
            <a:r>
              <a:rPr sz="1400" spc="-10" dirty="0">
                <a:latin typeface="Calibri"/>
                <a:cs typeface="Calibri"/>
              </a:rPr>
              <a:t>Retrieve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records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2" name="object 7"/>
          <p:cNvSpPr/>
          <p:nvPr/>
        </p:nvSpPr>
        <p:spPr>
          <a:xfrm>
            <a:off x="5029200" y="3348355"/>
            <a:ext cx="1670700" cy="3032973"/>
          </a:xfrm>
          <a:custGeom>
            <a:avLst/>
            <a:gdLst/>
            <a:ahLst/>
            <a:cxnLst/>
            <a:rect l="l" t="t" r="r" b="b"/>
            <a:pathLst>
              <a:path w="2279650" h="3204845">
                <a:moveTo>
                  <a:pt x="0" y="379946"/>
                </a:moveTo>
                <a:lnTo>
                  <a:pt x="2960" y="332286"/>
                </a:lnTo>
                <a:lnTo>
                  <a:pt x="11603" y="286393"/>
                </a:lnTo>
                <a:lnTo>
                  <a:pt x="25574" y="242623"/>
                </a:lnTo>
                <a:lnTo>
                  <a:pt x="44516" y="201331"/>
                </a:lnTo>
                <a:lnTo>
                  <a:pt x="68073" y="162874"/>
                </a:lnTo>
                <a:lnTo>
                  <a:pt x="95889" y="127608"/>
                </a:lnTo>
                <a:lnTo>
                  <a:pt x="127608" y="95889"/>
                </a:lnTo>
                <a:lnTo>
                  <a:pt x="162874" y="68073"/>
                </a:lnTo>
                <a:lnTo>
                  <a:pt x="201331" y="44516"/>
                </a:lnTo>
                <a:lnTo>
                  <a:pt x="242623" y="25574"/>
                </a:lnTo>
                <a:lnTo>
                  <a:pt x="286393" y="11603"/>
                </a:lnTo>
                <a:lnTo>
                  <a:pt x="332286" y="2960"/>
                </a:lnTo>
                <a:lnTo>
                  <a:pt x="379946" y="0"/>
                </a:lnTo>
                <a:lnTo>
                  <a:pt x="1899690" y="0"/>
                </a:lnTo>
                <a:lnTo>
                  <a:pt x="1947349" y="2960"/>
                </a:lnTo>
                <a:lnTo>
                  <a:pt x="1993241" y="11603"/>
                </a:lnTo>
                <a:lnTo>
                  <a:pt x="2037011" y="25574"/>
                </a:lnTo>
                <a:lnTo>
                  <a:pt x="2078302" y="44516"/>
                </a:lnTo>
                <a:lnTo>
                  <a:pt x="2116759" y="68073"/>
                </a:lnTo>
                <a:lnTo>
                  <a:pt x="2152025" y="95889"/>
                </a:lnTo>
                <a:lnTo>
                  <a:pt x="2183745" y="127608"/>
                </a:lnTo>
                <a:lnTo>
                  <a:pt x="2211561" y="162874"/>
                </a:lnTo>
                <a:lnTo>
                  <a:pt x="2235119" y="201331"/>
                </a:lnTo>
                <a:lnTo>
                  <a:pt x="2254061" y="242623"/>
                </a:lnTo>
                <a:lnTo>
                  <a:pt x="2268032" y="286393"/>
                </a:lnTo>
                <a:lnTo>
                  <a:pt x="2276676" y="332286"/>
                </a:lnTo>
                <a:lnTo>
                  <a:pt x="2279636" y="379946"/>
                </a:lnTo>
                <a:lnTo>
                  <a:pt x="2279636" y="2824908"/>
                </a:lnTo>
                <a:lnTo>
                  <a:pt x="2276676" y="2872569"/>
                </a:lnTo>
                <a:lnTo>
                  <a:pt x="2268032" y="2918462"/>
                </a:lnTo>
                <a:lnTo>
                  <a:pt x="2254061" y="2962233"/>
                </a:lnTo>
                <a:lnTo>
                  <a:pt x="2235119" y="3003525"/>
                </a:lnTo>
                <a:lnTo>
                  <a:pt x="2211561" y="3041982"/>
                </a:lnTo>
                <a:lnTo>
                  <a:pt x="2183745" y="3077247"/>
                </a:lnTo>
                <a:lnTo>
                  <a:pt x="2152025" y="3108966"/>
                </a:lnTo>
                <a:lnTo>
                  <a:pt x="2116759" y="3136782"/>
                </a:lnTo>
                <a:lnTo>
                  <a:pt x="2078302" y="3160339"/>
                </a:lnTo>
                <a:lnTo>
                  <a:pt x="2037011" y="3179280"/>
                </a:lnTo>
                <a:lnTo>
                  <a:pt x="1993241" y="3193251"/>
                </a:lnTo>
                <a:lnTo>
                  <a:pt x="1947349" y="3201894"/>
                </a:lnTo>
                <a:lnTo>
                  <a:pt x="1899690" y="3204854"/>
                </a:lnTo>
                <a:lnTo>
                  <a:pt x="379946" y="3204854"/>
                </a:lnTo>
                <a:lnTo>
                  <a:pt x="332286" y="3201894"/>
                </a:lnTo>
                <a:lnTo>
                  <a:pt x="286393" y="3193251"/>
                </a:lnTo>
                <a:lnTo>
                  <a:pt x="242623" y="3179280"/>
                </a:lnTo>
                <a:lnTo>
                  <a:pt x="201331" y="3160339"/>
                </a:lnTo>
                <a:lnTo>
                  <a:pt x="162874" y="3136782"/>
                </a:lnTo>
                <a:lnTo>
                  <a:pt x="127608" y="3108966"/>
                </a:lnTo>
                <a:lnTo>
                  <a:pt x="95889" y="3077247"/>
                </a:lnTo>
                <a:lnTo>
                  <a:pt x="68073" y="3041982"/>
                </a:lnTo>
                <a:lnTo>
                  <a:pt x="44516" y="3003525"/>
                </a:lnTo>
                <a:lnTo>
                  <a:pt x="25574" y="2962233"/>
                </a:lnTo>
                <a:lnTo>
                  <a:pt x="11603" y="2918462"/>
                </a:lnTo>
                <a:lnTo>
                  <a:pt x="2960" y="2872569"/>
                </a:lnTo>
                <a:lnTo>
                  <a:pt x="0" y="2824908"/>
                </a:lnTo>
                <a:lnTo>
                  <a:pt x="0" y="379946"/>
                </a:lnTo>
                <a:close/>
              </a:path>
            </a:pathLst>
          </a:custGeom>
          <a:ln w="2538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5"/>
          <p:cNvSpPr txBox="1"/>
          <p:nvPr/>
        </p:nvSpPr>
        <p:spPr>
          <a:xfrm>
            <a:off x="5599649" y="3481147"/>
            <a:ext cx="64579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STEP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lang="de-DE" b="1" dirty="0">
                <a:latin typeface="Calibri"/>
                <a:cs typeface="Calibri"/>
              </a:rPr>
              <a:t>3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4" name="object 28"/>
          <p:cNvSpPr txBox="1"/>
          <p:nvPr/>
        </p:nvSpPr>
        <p:spPr>
          <a:xfrm>
            <a:off x="5199358" y="5483420"/>
            <a:ext cx="1377315" cy="7227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3340" algn="ctr">
              <a:lnSpc>
                <a:spcPct val="113599"/>
              </a:lnSpc>
            </a:pPr>
            <a:r>
              <a:rPr lang="de-DE" sz="1400" spc="-10" dirty="0" smtClean="0">
                <a:latin typeface="Calibri"/>
                <a:cs typeface="Calibri"/>
              </a:rPr>
              <a:t>Search </a:t>
            </a:r>
            <a:r>
              <a:rPr lang="de-DE" sz="1400" spc="-10" dirty="0" err="1" smtClean="0">
                <a:latin typeface="Calibri"/>
                <a:cs typeface="Calibri"/>
              </a:rPr>
              <a:t>record</a:t>
            </a:r>
            <a:r>
              <a:rPr sz="1400" spc="-10" dirty="0" smtClean="0">
                <a:latin typeface="Calibri"/>
                <a:cs typeface="Calibri"/>
              </a:rPr>
              <a:t>  </a:t>
            </a:r>
            <a:r>
              <a:rPr lang="de-DE" sz="1400" spc="-10" dirty="0" smtClean="0">
                <a:latin typeface="Calibri"/>
                <a:cs typeface="Calibri"/>
              </a:rPr>
              <a:t>Access </a:t>
            </a:r>
            <a:r>
              <a:rPr lang="de-DE" sz="1400" spc="-10" dirty="0" err="1" smtClean="0">
                <a:latin typeface="Calibri"/>
                <a:cs typeface="Calibri"/>
              </a:rPr>
              <a:t>data</a:t>
            </a:r>
            <a:r>
              <a:rPr lang="de-DE" sz="1400" spc="-10" dirty="0" smtClean="0">
                <a:latin typeface="Calibri"/>
                <a:cs typeface="Calibri"/>
              </a:rPr>
              <a:t> </a:t>
            </a:r>
            <a:r>
              <a:rPr lang="de-DE" sz="1400" spc="-10" dirty="0" err="1" smtClean="0">
                <a:latin typeface="Calibri"/>
                <a:cs typeface="Calibri"/>
              </a:rPr>
              <a:t>and</a:t>
            </a:r>
            <a:r>
              <a:rPr lang="de-DE" sz="1400" spc="-10" dirty="0" smtClean="0">
                <a:latin typeface="Calibri"/>
                <a:cs typeface="Calibri"/>
              </a:rPr>
              <a:t> </a:t>
            </a:r>
            <a:r>
              <a:rPr lang="de-DE" sz="1400" spc="-10" dirty="0" err="1" smtClean="0">
                <a:latin typeface="Calibri"/>
                <a:cs typeface="Calibri"/>
              </a:rPr>
              <a:t>metadata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750" y="3769424"/>
            <a:ext cx="1368750" cy="1669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Pfeil nach links und rechts 3"/>
          <p:cNvSpPr/>
          <p:nvPr/>
        </p:nvSpPr>
        <p:spPr>
          <a:xfrm>
            <a:off x="4419600" y="4114800"/>
            <a:ext cx="685800" cy="48258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 nach links 5"/>
          <p:cNvSpPr/>
          <p:nvPr/>
        </p:nvSpPr>
        <p:spPr>
          <a:xfrm>
            <a:off x="2133600" y="4395299"/>
            <a:ext cx="646428" cy="4815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rapèze 28"/>
          <p:cNvSpPr/>
          <p:nvPr/>
        </p:nvSpPr>
        <p:spPr>
          <a:xfrm flipV="1">
            <a:off x="2987823" y="5034344"/>
            <a:ext cx="1353554" cy="257296"/>
          </a:xfrm>
          <a:prstGeom prst="trapezoid">
            <a:avLst>
              <a:gd name="adj" fmla="val 1719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2969778" y="4846396"/>
            <a:ext cx="1383738" cy="1838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/>
          <p:cNvSpPr txBox="1"/>
          <p:nvPr/>
        </p:nvSpPr>
        <p:spPr>
          <a:xfrm>
            <a:off x="3126749" y="4844940"/>
            <a:ext cx="1041898" cy="29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700" b="1" dirty="0" smtClean="0">
                <a:solidFill>
                  <a:schemeClr val="bg1"/>
                </a:solidFill>
              </a:rPr>
              <a:t>TRAINING</a:t>
            </a:r>
            <a:endParaRPr lang="fr-FR" sz="1700" b="1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185717" y="4443499"/>
            <a:ext cx="1361783" cy="1838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/>
          <p:cNvSpPr txBox="1"/>
          <p:nvPr/>
        </p:nvSpPr>
        <p:spPr>
          <a:xfrm>
            <a:off x="5299670" y="4360621"/>
            <a:ext cx="1059259" cy="29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700" b="1" dirty="0" smtClean="0">
                <a:solidFill>
                  <a:schemeClr val="bg1"/>
                </a:solidFill>
              </a:rPr>
              <a:t>TRAINING</a:t>
            </a:r>
            <a:endParaRPr lang="fr-FR" sz="17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09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0833"/>
          <a:stretch/>
        </p:blipFill>
        <p:spPr>
          <a:xfrm>
            <a:off x="1979712" y="1752569"/>
            <a:ext cx="5328592" cy="5552691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5580112" y="3749897"/>
            <a:ext cx="1224136" cy="342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302309" y="111618"/>
            <a:ext cx="7391400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STEP 1 - B2DROP</a:t>
            </a:r>
          </a:p>
          <a:p>
            <a:r>
              <a:rPr lang="fr-FR" dirty="0" err="1" smtClean="0"/>
              <a:t>Register</a:t>
            </a:r>
            <a:r>
              <a:rPr lang="fr-FR" dirty="0" smtClean="0"/>
              <a:t>/Login</a:t>
            </a:r>
          </a:p>
        </p:txBody>
      </p:sp>
      <p:sp>
        <p:nvSpPr>
          <p:cNvPr id="8" name="Rectangle 7"/>
          <p:cNvSpPr/>
          <p:nvPr/>
        </p:nvSpPr>
        <p:spPr>
          <a:xfrm>
            <a:off x="3131840" y="1218292"/>
            <a:ext cx="3244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/>
              <a:t>https://b2drop.eudat.eu</a:t>
            </a:r>
          </a:p>
        </p:txBody>
      </p:sp>
    </p:spTree>
    <p:extLst>
      <p:ext uri="{BB962C8B-B14F-4D97-AF65-F5344CB8AC3E}">
        <p14:creationId xmlns:p14="http://schemas.microsoft.com/office/powerpoint/2010/main" val="83012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UDAT_PptTemplate_General_rev0.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EUDAT Summer School Presentation Template rev01" id="{ED6FC322-0854-7341-9F6F-5575674CAEBB}" vid="{C32E9025-BF52-F748-A178-0E91BAF9A8F4}"/>
    </a:ext>
  </a:extLst>
</a:theme>
</file>

<file path=ppt/theme/theme2.xml><?xml version="1.0" encoding="utf-8"?>
<a:theme xmlns:a="http://schemas.openxmlformats.org/drawingml/2006/main" name="Presentation1">
  <a:themeElements>
    <a:clrScheme name="Eudat-Color">
      <a:dk1>
        <a:srgbClr val="515151"/>
      </a:dk1>
      <a:lt1>
        <a:sysClr val="window" lastClr="FFFFFF"/>
      </a:lt1>
      <a:dk2>
        <a:srgbClr val="1F497D"/>
      </a:dk2>
      <a:lt2>
        <a:srgbClr val="EEECE1"/>
      </a:lt2>
      <a:accent1>
        <a:srgbClr val="1B216E"/>
      </a:accent1>
      <a:accent2>
        <a:srgbClr val="B01813"/>
      </a:accent2>
      <a:accent3>
        <a:srgbClr val="DF3A10"/>
      </a:accent3>
      <a:accent4>
        <a:srgbClr val="F39605"/>
      </a:accent4>
      <a:accent5>
        <a:srgbClr val="FBBE09"/>
      </a:accent5>
      <a:accent6>
        <a:srgbClr val="FFF3E6"/>
      </a:accent6>
      <a:hlink>
        <a:srgbClr val="B11913"/>
      </a:hlink>
      <a:folHlink>
        <a:srgbClr val="DF3B13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EUDAT Summer School Presentation Template rev01" id="{ED6FC322-0854-7341-9F6F-5575674CAEBB}" vid="{541D7EA8-1688-754D-A171-52D3D059979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EUDAT Summer School Presentation Template rev01</Template>
  <TotalTime>0</TotalTime>
  <Words>855</Words>
  <Application>Microsoft Office PowerPoint</Application>
  <PresentationFormat>Bildschirmpräsentation (4:3)</PresentationFormat>
  <Paragraphs>237</Paragraphs>
  <Slides>79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79</vt:i4>
      </vt:variant>
    </vt:vector>
  </HeadingPairs>
  <TitlesOfParts>
    <vt:vector size="81" baseType="lpstr">
      <vt:lpstr>EUDAT_PptTemplate_General_rev0.1</vt:lpstr>
      <vt:lpstr>Presentation1</vt:lpstr>
      <vt:lpstr>Hands-on session: explore EUDAT services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 session: explore EUDAT services</dc:title>
  <dc:creator>Yann Le Franc</dc:creator>
  <cp:lastModifiedBy>Heinrich Widmann</cp:lastModifiedBy>
  <cp:revision>12</cp:revision>
  <dcterms:created xsi:type="dcterms:W3CDTF">2017-07-03T18:35:06Z</dcterms:created>
  <dcterms:modified xsi:type="dcterms:W3CDTF">2017-08-28T12:24:18Z</dcterms:modified>
</cp:coreProperties>
</file>